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Bara TH" charset="1" panose="02000000000000000000"/>
      <p:regular r:id="rId19"/>
    </p:embeddedFont>
    <p:embeddedFont>
      <p:font typeface="Tomoyo TH" charset="1" panose="02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7.png" Type="http://schemas.openxmlformats.org/officeDocument/2006/relationships/image"/><Relationship Id="rId9" Target="https://drive.google.com/file/d/1Hwb13xBDO2N4Ba--mrMz_a9HMw_qDjle/view?usp=drive_link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https://techtalk2apply.com/what-is-esp8266/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0.png" Type="http://schemas.openxmlformats.org/officeDocument/2006/relationships/image"/><Relationship Id="rId9" Target="https://dl.espressif.com/dl/package_esp32_index.json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4808" y="9578943"/>
            <a:ext cx="19218012" cy="708057"/>
            <a:chOff x="0" y="0"/>
            <a:chExt cx="5061534" cy="1864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61534" cy="186484"/>
            </a:xfrm>
            <a:custGeom>
              <a:avLst/>
              <a:gdLst/>
              <a:ahLst/>
              <a:cxnLst/>
              <a:rect r="r" b="b" t="t" l="l"/>
              <a:pathLst>
                <a:path h="186484" w="5061534">
                  <a:moveTo>
                    <a:pt x="20545" y="0"/>
                  </a:moveTo>
                  <a:lnTo>
                    <a:pt x="5040989" y="0"/>
                  </a:lnTo>
                  <a:cubicBezTo>
                    <a:pt x="5052336" y="0"/>
                    <a:pt x="5061534" y="9198"/>
                    <a:pt x="5061534" y="20545"/>
                  </a:cubicBezTo>
                  <a:lnTo>
                    <a:pt x="5061534" y="165939"/>
                  </a:lnTo>
                  <a:cubicBezTo>
                    <a:pt x="5061534" y="177286"/>
                    <a:pt x="5052336" y="186484"/>
                    <a:pt x="5040989" y="186484"/>
                  </a:cubicBezTo>
                  <a:lnTo>
                    <a:pt x="20545" y="186484"/>
                  </a:lnTo>
                  <a:cubicBezTo>
                    <a:pt x="15096" y="186484"/>
                    <a:pt x="9871" y="184320"/>
                    <a:pt x="6018" y="180467"/>
                  </a:cubicBezTo>
                  <a:cubicBezTo>
                    <a:pt x="2165" y="176614"/>
                    <a:pt x="0" y="171388"/>
                    <a:pt x="0" y="165939"/>
                  </a:cubicBezTo>
                  <a:lnTo>
                    <a:pt x="0" y="20545"/>
                  </a:lnTo>
                  <a:cubicBezTo>
                    <a:pt x="0" y="15096"/>
                    <a:pt x="2165" y="9871"/>
                    <a:pt x="6018" y="6018"/>
                  </a:cubicBezTo>
                  <a:cubicBezTo>
                    <a:pt x="9871" y="2165"/>
                    <a:pt x="15096" y="0"/>
                    <a:pt x="205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6650">
                    <a:alpha val="100000"/>
                  </a:srgbClr>
                </a:gs>
                <a:gs pos="100000">
                  <a:srgbClr val="B89A8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61534" cy="234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68661" y="644607"/>
            <a:ext cx="10950677" cy="9258300"/>
          </a:xfrm>
          <a:custGeom>
            <a:avLst/>
            <a:gdLst/>
            <a:ahLst/>
            <a:cxnLst/>
            <a:rect r="r" b="b" t="t" l="l"/>
            <a:pathLst>
              <a:path h="9258300" w="10950677">
                <a:moveTo>
                  <a:pt x="0" y="0"/>
                </a:moveTo>
                <a:lnTo>
                  <a:pt x="10950678" y="0"/>
                </a:lnTo>
                <a:lnTo>
                  <a:pt x="10950678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62398" y="6691513"/>
            <a:ext cx="3426506" cy="4114800"/>
          </a:xfrm>
          <a:custGeom>
            <a:avLst/>
            <a:gdLst/>
            <a:ahLst/>
            <a:cxnLst/>
            <a:rect r="r" b="b" t="t" l="l"/>
            <a:pathLst>
              <a:path h="4114800" w="3426506">
                <a:moveTo>
                  <a:pt x="0" y="0"/>
                </a:moveTo>
                <a:lnTo>
                  <a:pt x="3426506" y="0"/>
                </a:lnTo>
                <a:lnTo>
                  <a:pt x="3426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14014" y="6605788"/>
            <a:ext cx="2445286" cy="3430886"/>
          </a:xfrm>
          <a:custGeom>
            <a:avLst/>
            <a:gdLst/>
            <a:ahLst/>
            <a:cxnLst/>
            <a:rect r="r" b="b" t="t" l="l"/>
            <a:pathLst>
              <a:path h="3430886" w="2445286">
                <a:moveTo>
                  <a:pt x="0" y="0"/>
                </a:moveTo>
                <a:lnTo>
                  <a:pt x="2445286" y="0"/>
                </a:lnTo>
                <a:lnTo>
                  <a:pt x="2445286" y="3430886"/>
                </a:lnTo>
                <a:lnTo>
                  <a:pt x="0" y="3430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62398" y="-417878"/>
            <a:ext cx="2124970" cy="2124970"/>
          </a:xfrm>
          <a:custGeom>
            <a:avLst/>
            <a:gdLst/>
            <a:ahLst/>
            <a:cxnLst/>
            <a:rect r="r" b="b" t="t" l="l"/>
            <a:pathLst>
              <a:path h="2124970" w="2124970">
                <a:moveTo>
                  <a:pt x="0" y="0"/>
                </a:moveTo>
                <a:lnTo>
                  <a:pt x="2124970" y="0"/>
                </a:lnTo>
                <a:lnTo>
                  <a:pt x="2124970" y="2124970"/>
                </a:lnTo>
                <a:lnTo>
                  <a:pt x="0" y="21249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89148" y="2110108"/>
            <a:ext cx="7909704" cy="455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82798F"/>
                </a:solidFill>
                <a:latin typeface="Bara TH"/>
                <a:ea typeface="Bara TH"/>
                <a:cs typeface="Bara TH"/>
                <a:sym typeface="Bara TH"/>
              </a:rPr>
              <a:t>การอินเตอร์เฟสกับเอาต์พุต - อินพุตพื้นฐาน (พื้นฐานการใช้งานบอร์ด ESP32)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58308">
            <a:off x="11813674" y="5399221"/>
            <a:ext cx="9085083" cy="6605364"/>
          </a:xfrm>
          <a:custGeom>
            <a:avLst/>
            <a:gdLst/>
            <a:ahLst/>
            <a:cxnLst/>
            <a:rect r="r" b="b" t="t" l="l"/>
            <a:pathLst>
              <a:path h="6605364" w="9085083">
                <a:moveTo>
                  <a:pt x="0" y="0"/>
                </a:moveTo>
                <a:lnTo>
                  <a:pt x="9085083" y="0"/>
                </a:lnTo>
                <a:lnTo>
                  <a:pt x="9085083" y="6605364"/>
                </a:lnTo>
                <a:lnTo>
                  <a:pt x="0" y="660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016693" y="-855693"/>
            <a:ext cx="8336814" cy="8678487"/>
          </a:xfrm>
          <a:custGeom>
            <a:avLst/>
            <a:gdLst/>
            <a:ahLst/>
            <a:cxnLst/>
            <a:rect r="r" b="b" t="t" l="l"/>
            <a:pathLst>
              <a:path h="8678487" w="8336814">
                <a:moveTo>
                  <a:pt x="0" y="0"/>
                </a:moveTo>
                <a:lnTo>
                  <a:pt x="8336814" y="0"/>
                </a:lnTo>
                <a:lnTo>
                  <a:pt x="8336814" y="8678487"/>
                </a:lnTo>
                <a:lnTo>
                  <a:pt x="0" y="8678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79213" y="842852"/>
            <a:ext cx="13329574" cy="8601296"/>
          </a:xfrm>
          <a:custGeom>
            <a:avLst/>
            <a:gdLst/>
            <a:ahLst/>
            <a:cxnLst/>
            <a:rect r="r" b="b" t="t" l="l"/>
            <a:pathLst>
              <a:path h="8601296" w="13329574">
                <a:moveTo>
                  <a:pt x="0" y="0"/>
                </a:moveTo>
                <a:lnTo>
                  <a:pt x="13329574" y="0"/>
                </a:lnTo>
                <a:lnTo>
                  <a:pt x="13329574" y="8601296"/>
                </a:lnTo>
                <a:lnTo>
                  <a:pt x="0" y="860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068994" y="8477474"/>
            <a:ext cx="1177534" cy="634003"/>
            <a:chOff x="0" y="0"/>
            <a:chExt cx="334083" cy="1798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4083" cy="179876"/>
            </a:xfrm>
            <a:custGeom>
              <a:avLst/>
              <a:gdLst/>
              <a:ahLst/>
              <a:cxnLst/>
              <a:rect r="r" b="b" t="t" l="l"/>
              <a:pathLst>
                <a:path h="179876" w="334083">
                  <a:moveTo>
                    <a:pt x="89938" y="0"/>
                  </a:moveTo>
                  <a:lnTo>
                    <a:pt x="244146" y="0"/>
                  </a:lnTo>
                  <a:cubicBezTo>
                    <a:pt x="267999" y="0"/>
                    <a:pt x="290875" y="9476"/>
                    <a:pt x="307741" y="26342"/>
                  </a:cubicBezTo>
                  <a:cubicBezTo>
                    <a:pt x="324608" y="43209"/>
                    <a:pt x="334083" y="66085"/>
                    <a:pt x="334083" y="89938"/>
                  </a:cubicBezTo>
                  <a:lnTo>
                    <a:pt x="334083" y="89938"/>
                  </a:lnTo>
                  <a:cubicBezTo>
                    <a:pt x="334083" y="113791"/>
                    <a:pt x="324608" y="136667"/>
                    <a:pt x="307741" y="153534"/>
                  </a:cubicBezTo>
                  <a:cubicBezTo>
                    <a:pt x="290875" y="170400"/>
                    <a:pt x="267999" y="179876"/>
                    <a:pt x="244146" y="179876"/>
                  </a:cubicBezTo>
                  <a:lnTo>
                    <a:pt x="89938" y="179876"/>
                  </a:lnTo>
                  <a:cubicBezTo>
                    <a:pt x="66085" y="179876"/>
                    <a:pt x="43209" y="170400"/>
                    <a:pt x="26342" y="153534"/>
                  </a:cubicBezTo>
                  <a:cubicBezTo>
                    <a:pt x="9476" y="136667"/>
                    <a:pt x="0" y="113791"/>
                    <a:pt x="0" y="89938"/>
                  </a:cubicBezTo>
                  <a:lnTo>
                    <a:pt x="0" y="89938"/>
                  </a:lnTo>
                  <a:cubicBezTo>
                    <a:pt x="0" y="66085"/>
                    <a:pt x="9476" y="43209"/>
                    <a:pt x="26342" y="26342"/>
                  </a:cubicBezTo>
                  <a:cubicBezTo>
                    <a:pt x="43209" y="9476"/>
                    <a:pt x="66085" y="0"/>
                    <a:pt x="89938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4083" cy="2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82798F"/>
                  </a:solidFill>
                  <a:latin typeface="Bara TH"/>
                  <a:ea typeface="Bara TH"/>
                  <a:cs typeface="Bara TH"/>
                  <a:sym typeface="Bara TH"/>
                </a:rPr>
                <a:t>NEXT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41472" y="8477474"/>
            <a:ext cx="1177534" cy="634003"/>
            <a:chOff x="0" y="0"/>
            <a:chExt cx="334083" cy="179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4083" cy="179876"/>
            </a:xfrm>
            <a:custGeom>
              <a:avLst/>
              <a:gdLst/>
              <a:ahLst/>
              <a:cxnLst/>
              <a:rect r="r" b="b" t="t" l="l"/>
              <a:pathLst>
                <a:path h="179876" w="334083">
                  <a:moveTo>
                    <a:pt x="89938" y="0"/>
                  </a:moveTo>
                  <a:lnTo>
                    <a:pt x="244146" y="0"/>
                  </a:lnTo>
                  <a:cubicBezTo>
                    <a:pt x="267999" y="0"/>
                    <a:pt x="290875" y="9476"/>
                    <a:pt x="307741" y="26342"/>
                  </a:cubicBezTo>
                  <a:cubicBezTo>
                    <a:pt x="324608" y="43209"/>
                    <a:pt x="334083" y="66085"/>
                    <a:pt x="334083" y="89938"/>
                  </a:cubicBezTo>
                  <a:lnTo>
                    <a:pt x="334083" y="89938"/>
                  </a:lnTo>
                  <a:cubicBezTo>
                    <a:pt x="334083" y="113791"/>
                    <a:pt x="324608" y="136667"/>
                    <a:pt x="307741" y="153534"/>
                  </a:cubicBezTo>
                  <a:cubicBezTo>
                    <a:pt x="290875" y="170400"/>
                    <a:pt x="267999" y="179876"/>
                    <a:pt x="244146" y="179876"/>
                  </a:cubicBezTo>
                  <a:lnTo>
                    <a:pt x="89938" y="179876"/>
                  </a:lnTo>
                  <a:cubicBezTo>
                    <a:pt x="66085" y="179876"/>
                    <a:pt x="43209" y="170400"/>
                    <a:pt x="26342" y="153534"/>
                  </a:cubicBezTo>
                  <a:cubicBezTo>
                    <a:pt x="9476" y="136667"/>
                    <a:pt x="0" y="113791"/>
                    <a:pt x="0" y="89938"/>
                  </a:cubicBezTo>
                  <a:lnTo>
                    <a:pt x="0" y="89938"/>
                  </a:lnTo>
                  <a:cubicBezTo>
                    <a:pt x="0" y="66085"/>
                    <a:pt x="9476" y="43209"/>
                    <a:pt x="26342" y="26342"/>
                  </a:cubicBezTo>
                  <a:cubicBezTo>
                    <a:pt x="43209" y="9476"/>
                    <a:pt x="66085" y="0"/>
                    <a:pt x="89938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34083" cy="2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82798F"/>
                  </a:solidFill>
                  <a:latin typeface="Bara TH"/>
                  <a:ea typeface="Bara TH"/>
                  <a:cs typeface="Bara TH"/>
                  <a:sym typeface="Bara TH"/>
                </a:rPr>
                <a:t>BACK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314222" y="3093384"/>
            <a:ext cx="5659557" cy="5546366"/>
          </a:xfrm>
          <a:custGeom>
            <a:avLst/>
            <a:gdLst/>
            <a:ahLst/>
            <a:cxnLst/>
            <a:rect r="r" b="b" t="t" l="l"/>
            <a:pathLst>
              <a:path h="5546366" w="5659557">
                <a:moveTo>
                  <a:pt x="0" y="0"/>
                </a:moveTo>
                <a:lnTo>
                  <a:pt x="5659556" y="0"/>
                </a:lnTo>
                <a:lnTo>
                  <a:pt x="5659556" y="5546366"/>
                </a:lnTo>
                <a:lnTo>
                  <a:pt x="0" y="55463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77787" y="923925"/>
            <a:ext cx="7532427" cy="66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6BE"/>
                </a:solidFill>
                <a:latin typeface="Bara TH"/>
                <a:ea typeface="Bara TH"/>
                <a:cs typeface="Bara TH"/>
                <a:sym typeface="Bara TH"/>
              </a:rPr>
              <a:t>ขั้นตอนการติดตั้ง LIBRARIES ESP32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41472" y="1953815"/>
            <a:ext cx="8424173" cy="36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2798F"/>
                </a:solidFill>
                <a:latin typeface="Bara TH"/>
                <a:ea typeface="Bara TH"/>
                <a:cs typeface="Bara TH"/>
                <a:sym typeface="Bara TH"/>
              </a:rPr>
              <a:t>7.การใช้งานบอร์ด ESP32 สามารถทำได้ โดยเริ่มจากเชื่อมต่อสายส่งสัญญาณเข้ากับตัวบอร์ด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51714" y="2490262"/>
            <a:ext cx="4101844" cy="36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2798F"/>
                </a:solidFill>
                <a:latin typeface="Bara TH"/>
                <a:ea typeface="Bara TH"/>
                <a:cs typeface="Bara TH"/>
                <a:sym typeface="Bara TH"/>
              </a:rPr>
              <a:t>8.จากนั้นเลือก PORT ที่เชื่อมต่อบอร์ด ESP32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58308">
            <a:off x="11813674" y="5399221"/>
            <a:ext cx="9085083" cy="6605364"/>
          </a:xfrm>
          <a:custGeom>
            <a:avLst/>
            <a:gdLst/>
            <a:ahLst/>
            <a:cxnLst/>
            <a:rect r="r" b="b" t="t" l="l"/>
            <a:pathLst>
              <a:path h="6605364" w="9085083">
                <a:moveTo>
                  <a:pt x="0" y="0"/>
                </a:moveTo>
                <a:lnTo>
                  <a:pt x="9085083" y="0"/>
                </a:lnTo>
                <a:lnTo>
                  <a:pt x="9085083" y="6605364"/>
                </a:lnTo>
                <a:lnTo>
                  <a:pt x="0" y="660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016693" y="-855693"/>
            <a:ext cx="8336814" cy="8678487"/>
          </a:xfrm>
          <a:custGeom>
            <a:avLst/>
            <a:gdLst/>
            <a:ahLst/>
            <a:cxnLst/>
            <a:rect r="r" b="b" t="t" l="l"/>
            <a:pathLst>
              <a:path h="8678487" w="8336814">
                <a:moveTo>
                  <a:pt x="0" y="0"/>
                </a:moveTo>
                <a:lnTo>
                  <a:pt x="8336814" y="0"/>
                </a:lnTo>
                <a:lnTo>
                  <a:pt x="8336814" y="8678487"/>
                </a:lnTo>
                <a:lnTo>
                  <a:pt x="0" y="8678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79213" y="842852"/>
            <a:ext cx="13329574" cy="8601296"/>
          </a:xfrm>
          <a:custGeom>
            <a:avLst/>
            <a:gdLst/>
            <a:ahLst/>
            <a:cxnLst/>
            <a:rect r="r" b="b" t="t" l="l"/>
            <a:pathLst>
              <a:path h="8601296" w="13329574">
                <a:moveTo>
                  <a:pt x="0" y="0"/>
                </a:moveTo>
                <a:lnTo>
                  <a:pt x="13329574" y="0"/>
                </a:lnTo>
                <a:lnTo>
                  <a:pt x="13329574" y="8601296"/>
                </a:lnTo>
                <a:lnTo>
                  <a:pt x="0" y="860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068994" y="8477474"/>
            <a:ext cx="1177534" cy="634003"/>
            <a:chOff x="0" y="0"/>
            <a:chExt cx="334083" cy="1798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4083" cy="179876"/>
            </a:xfrm>
            <a:custGeom>
              <a:avLst/>
              <a:gdLst/>
              <a:ahLst/>
              <a:cxnLst/>
              <a:rect r="r" b="b" t="t" l="l"/>
              <a:pathLst>
                <a:path h="179876" w="334083">
                  <a:moveTo>
                    <a:pt x="89938" y="0"/>
                  </a:moveTo>
                  <a:lnTo>
                    <a:pt x="244146" y="0"/>
                  </a:lnTo>
                  <a:cubicBezTo>
                    <a:pt x="267999" y="0"/>
                    <a:pt x="290875" y="9476"/>
                    <a:pt x="307741" y="26342"/>
                  </a:cubicBezTo>
                  <a:cubicBezTo>
                    <a:pt x="324608" y="43209"/>
                    <a:pt x="334083" y="66085"/>
                    <a:pt x="334083" y="89938"/>
                  </a:cubicBezTo>
                  <a:lnTo>
                    <a:pt x="334083" y="89938"/>
                  </a:lnTo>
                  <a:cubicBezTo>
                    <a:pt x="334083" y="113791"/>
                    <a:pt x="324608" y="136667"/>
                    <a:pt x="307741" y="153534"/>
                  </a:cubicBezTo>
                  <a:cubicBezTo>
                    <a:pt x="290875" y="170400"/>
                    <a:pt x="267999" y="179876"/>
                    <a:pt x="244146" y="179876"/>
                  </a:cubicBezTo>
                  <a:lnTo>
                    <a:pt x="89938" y="179876"/>
                  </a:lnTo>
                  <a:cubicBezTo>
                    <a:pt x="66085" y="179876"/>
                    <a:pt x="43209" y="170400"/>
                    <a:pt x="26342" y="153534"/>
                  </a:cubicBezTo>
                  <a:cubicBezTo>
                    <a:pt x="9476" y="136667"/>
                    <a:pt x="0" y="113791"/>
                    <a:pt x="0" y="89938"/>
                  </a:cubicBezTo>
                  <a:lnTo>
                    <a:pt x="0" y="89938"/>
                  </a:lnTo>
                  <a:cubicBezTo>
                    <a:pt x="0" y="66085"/>
                    <a:pt x="9476" y="43209"/>
                    <a:pt x="26342" y="26342"/>
                  </a:cubicBezTo>
                  <a:cubicBezTo>
                    <a:pt x="43209" y="9476"/>
                    <a:pt x="66085" y="0"/>
                    <a:pt x="89938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4083" cy="2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82798F"/>
                  </a:solidFill>
                  <a:latin typeface="Bara TH"/>
                  <a:ea typeface="Bara TH"/>
                  <a:cs typeface="Bara TH"/>
                  <a:sym typeface="Bara TH"/>
                </a:rPr>
                <a:t>NEXT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41472" y="8477474"/>
            <a:ext cx="1177534" cy="634003"/>
            <a:chOff x="0" y="0"/>
            <a:chExt cx="334083" cy="179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4083" cy="179876"/>
            </a:xfrm>
            <a:custGeom>
              <a:avLst/>
              <a:gdLst/>
              <a:ahLst/>
              <a:cxnLst/>
              <a:rect r="r" b="b" t="t" l="l"/>
              <a:pathLst>
                <a:path h="179876" w="334083">
                  <a:moveTo>
                    <a:pt x="89938" y="0"/>
                  </a:moveTo>
                  <a:lnTo>
                    <a:pt x="244146" y="0"/>
                  </a:lnTo>
                  <a:cubicBezTo>
                    <a:pt x="267999" y="0"/>
                    <a:pt x="290875" y="9476"/>
                    <a:pt x="307741" y="26342"/>
                  </a:cubicBezTo>
                  <a:cubicBezTo>
                    <a:pt x="324608" y="43209"/>
                    <a:pt x="334083" y="66085"/>
                    <a:pt x="334083" y="89938"/>
                  </a:cubicBezTo>
                  <a:lnTo>
                    <a:pt x="334083" y="89938"/>
                  </a:lnTo>
                  <a:cubicBezTo>
                    <a:pt x="334083" y="113791"/>
                    <a:pt x="324608" y="136667"/>
                    <a:pt x="307741" y="153534"/>
                  </a:cubicBezTo>
                  <a:cubicBezTo>
                    <a:pt x="290875" y="170400"/>
                    <a:pt x="267999" y="179876"/>
                    <a:pt x="244146" y="179876"/>
                  </a:cubicBezTo>
                  <a:lnTo>
                    <a:pt x="89938" y="179876"/>
                  </a:lnTo>
                  <a:cubicBezTo>
                    <a:pt x="66085" y="179876"/>
                    <a:pt x="43209" y="170400"/>
                    <a:pt x="26342" y="153534"/>
                  </a:cubicBezTo>
                  <a:cubicBezTo>
                    <a:pt x="9476" y="136667"/>
                    <a:pt x="0" y="113791"/>
                    <a:pt x="0" y="89938"/>
                  </a:cubicBezTo>
                  <a:lnTo>
                    <a:pt x="0" y="89938"/>
                  </a:lnTo>
                  <a:cubicBezTo>
                    <a:pt x="0" y="66085"/>
                    <a:pt x="9476" y="43209"/>
                    <a:pt x="26342" y="26342"/>
                  </a:cubicBezTo>
                  <a:cubicBezTo>
                    <a:pt x="43209" y="9476"/>
                    <a:pt x="66085" y="0"/>
                    <a:pt x="89938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34083" cy="2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82798F"/>
                  </a:solidFill>
                  <a:latin typeface="Bara TH"/>
                  <a:ea typeface="Bara TH"/>
                  <a:cs typeface="Bara TH"/>
                  <a:sym typeface="Bara TH"/>
                </a:rPr>
                <a:t>BACK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959329" y="2441058"/>
            <a:ext cx="6369341" cy="6353418"/>
          </a:xfrm>
          <a:custGeom>
            <a:avLst/>
            <a:gdLst/>
            <a:ahLst/>
            <a:cxnLst/>
            <a:rect r="r" b="b" t="t" l="l"/>
            <a:pathLst>
              <a:path h="6353418" w="6369341">
                <a:moveTo>
                  <a:pt x="0" y="0"/>
                </a:moveTo>
                <a:lnTo>
                  <a:pt x="6369342" y="0"/>
                </a:lnTo>
                <a:lnTo>
                  <a:pt x="6369342" y="6353418"/>
                </a:lnTo>
                <a:lnTo>
                  <a:pt x="0" y="63534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77787" y="923925"/>
            <a:ext cx="7532427" cy="66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6BE"/>
                </a:solidFill>
                <a:latin typeface="Bara TH"/>
                <a:ea typeface="Bara TH"/>
                <a:cs typeface="Bara TH"/>
                <a:sym typeface="Bara TH"/>
              </a:rPr>
              <a:t>ขั้นตอนการติดตั้ง LIBRARIES ESP32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41472" y="1953815"/>
            <a:ext cx="3565171" cy="36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2798F"/>
                </a:solidFill>
                <a:latin typeface="Bara TH"/>
                <a:ea typeface="Bara TH"/>
                <a:cs typeface="Bara TH"/>
                <a:sym typeface="Bara TH"/>
              </a:rPr>
              <a:t>9.เลือกรุ่นของบอร์ดที่ต้องการใช้งาน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58308">
            <a:off x="11813674" y="5399221"/>
            <a:ext cx="9085083" cy="6605364"/>
          </a:xfrm>
          <a:custGeom>
            <a:avLst/>
            <a:gdLst/>
            <a:ahLst/>
            <a:cxnLst/>
            <a:rect r="r" b="b" t="t" l="l"/>
            <a:pathLst>
              <a:path h="6605364" w="9085083">
                <a:moveTo>
                  <a:pt x="0" y="0"/>
                </a:moveTo>
                <a:lnTo>
                  <a:pt x="9085083" y="0"/>
                </a:lnTo>
                <a:lnTo>
                  <a:pt x="9085083" y="6605364"/>
                </a:lnTo>
                <a:lnTo>
                  <a:pt x="0" y="660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016693" y="-855693"/>
            <a:ext cx="8336814" cy="8678487"/>
          </a:xfrm>
          <a:custGeom>
            <a:avLst/>
            <a:gdLst/>
            <a:ahLst/>
            <a:cxnLst/>
            <a:rect r="r" b="b" t="t" l="l"/>
            <a:pathLst>
              <a:path h="8678487" w="8336814">
                <a:moveTo>
                  <a:pt x="0" y="0"/>
                </a:moveTo>
                <a:lnTo>
                  <a:pt x="8336814" y="0"/>
                </a:lnTo>
                <a:lnTo>
                  <a:pt x="8336814" y="8678487"/>
                </a:lnTo>
                <a:lnTo>
                  <a:pt x="0" y="8678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79213" y="842852"/>
            <a:ext cx="13329574" cy="8601296"/>
          </a:xfrm>
          <a:custGeom>
            <a:avLst/>
            <a:gdLst/>
            <a:ahLst/>
            <a:cxnLst/>
            <a:rect r="r" b="b" t="t" l="l"/>
            <a:pathLst>
              <a:path h="8601296" w="13329574">
                <a:moveTo>
                  <a:pt x="0" y="0"/>
                </a:moveTo>
                <a:lnTo>
                  <a:pt x="13329574" y="0"/>
                </a:lnTo>
                <a:lnTo>
                  <a:pt x="13329574" y="8601296"/>
                </a:lnTo>
                <a:lnTo>
                  <a:pt x="0" y="860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068994" y="8477474"/>
            <a:ext cx="1177534" cy="634003"/>
            <a:chOff x="0" y="0"/>
            <a:chExt cx="334083" cy="1798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4083" cy="179876"/>
            </a:xfrm>
            <a:custGeom>
              <a:avLst/>
              <a:gdLst/>
              <a:ahLst/>
              <a:cxnLst/>
              <a:rect r="r" b="b" t="t" l="l"/>
              <a:pathLst>
                <a:path h="179876" w="334083">
                  <a:moveTo>
                    <a:pt x="89938" y="0"/>
                  </a:moveTo>
                  <a:lnTo>
                    <a:pt x="244146" y="0"/>
                  </a:lnTo>
                  <a:cubicBezTo>
                    <a:pt x="267999" y="0"/>
                    <a:pt x="290875" y="9476"/>
                    <a:pt x="307741" y="26342"/>
                  </a:cubicBezTo>
                  <a:cubicBezTo>
                    <a:pt x="324608" y="43209"/>
                    <a:pt x="334083" y="66085"/>
                    <a:pt x="334083" y="89938"/>
                  </a:cubicBezTo>
                  <a:lnTo>
                    <a:pt x="334083" y="89938"/>
                  </a:lnTo>
                  <a:cubicBezTo>
                    <a:pt x="334083" y="113791"/>
                    <a:pt x="324608" y="136667"/>
                    <a:pt x="307741" y="153534"/>
                  </a:cubicBezTo>
                  <a:cubicBezTo>
                    <a:pt x="290875" y="170400"/>
                    <a:pt x="267999" y="179876"/>
                    <a:pt x="244146" y="179876"/>
                  </a:cubicBezTo>
                  <a:lnTo>
                    <a:pt x="89938" y="179876"/>
                  </a:lnTo>
                  <a:cubicBezTo>
                    <a:pt x="66085" y="179876"/>
                    <a:pt x="43209" y="170400"/>
                    <a:pt x="26342" y="153534"/>
                  </a:cubicBezTo>
                  <a:cubicBezTo>
                    <a:pt x="9476" y="136667"/>
                    <a:pt x="0" y="113791"/>
                    <a:pt x="0" y="89938"/>
                  </a:cubicBezTo>
                  <a:lnTo>
                    <a:pt x="0" y="89938"/>
                  </a:lnTo>
                  <a:cubicBezTo>
                    <a:pt x="0" y="66085"/>
                    <a:pt x="9476" y="43209"/>
                    <a:pt x="26342" y="26342"/>
                  </a:cubicBezTo>
                  <a:cubicBezTo>
                    <a:pt x="43209" y="9476"/>
                    <a:pt x="66085" y="0"/>
                    <a:pt x="89938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4083" cy="2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82798F"/>
                  </a:solidFill>
                  <a:latin typeface="Bara TH"/>
                  <a:ea typeface="Bara TH"/>
                  <a:cs typeface="Bara TH"/>
                  <a:sym typeface="Bara TH"/>
                </a:rPr>
                <a:t>NEXT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41472" y="8477474"/>
            <a:ext cx="1177534" cy="634003"/>
            <a:chOff x="0" y="0"/>
            <a:chExt cx="334083" cy="179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4083" cy="179876"/>
            </a:xfrm>
            <a:custGeom>
              <a:avLst/>
              <a:gdLst/>
              <a:ahLst/>
              <a:cxnLst/>
              <a:rect r="r" b="b" t="t" l="l"/>
              <a:pathLst>
                <a:path h="179876" w="334083">
                  <a:moveTo>
                    <a:pt x="89938" y="0"/>
                  </a:moveTo>
                  <a:lnTo>
                    <a:pt x="244146" y="0"/>
                  </a:lnTo>
                  <a:cubicBezTo>
                    <a:pt x="267999" y="0"/>
                    <a:pt x="290875" y="9476"/>
                    <a:pt x="307741" y="26342"/>
                  </a:cubicBezTo>
                  <a:cubicBezTo>
                    <a:pt x="324608" y="43209"/>
                    <a:pt x="334083" y="66085"/>
                    <a:pt x="334083" y="89938"/>
                  </a:cubicBezTo>
                  <a:lnTo>
                    <a:pt x="334083" y="89938"/>
                  </a:lnTo>
                  <a:cubicBezTo>
                    <a:pt x="334083" y="113791"/>
                    <a:pt x="324608" y="136667"/>
                    <a:pt x="307741" y="153534"/>
                  </a:cubicBezTo>
                  <a:cubicBezTo>
                    <a:pt x="290875" y="170400"/>
                    <a:pt x="267999" y="179876"/>
                    <a:pt x="244146" y="179876"/>
                  </a:cubicBezTo>
                  <a:lnTo>
                    <a:pt x="89938" y="179876"/>
                  </a:lnTo>
                  <a:cubicBezTo>
                    <a:pt x="66085" y="179876"/>
                    <a:pt x="43209" y="170400"/>
                    <a:pt x="26342" y="153534"/>
                  </a:cubicBezTo>
                  <a:cubicBezTo>
                    <a:pt x="9476" y="136667"/>
                    <a:pt x="0" y="113791"/>
                    <a:pt x="0" y="89938"/>
                  </a:cubicBezTo>
                  <a:lnTo>
                    <a:pt x="0" y="89938"/>
                  </a:lnTo>
                  <a:cubicBezTo>
                    <a:pt x="0" y="66085"/>
                    <a:pt x="9476" y="43209"/>
                    <a:pt x="26342" y="26342"/>
                  </a:cubicBezTo>
                  <a:cubicBezTo>
                    <a:pt x="43209" y="9476"/>
                    <a:pt x="66085" y="0"/>
                    <a:pt x="89938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34083" cy="2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82798F"/>
                  </a:solidFill>
                  <a:latin typeface="Bara TH"/>
                  <a:ea typeface="Bara TH"/>
                  <a:cs typeface="Bara TH"/>
                  <a:sym typeface="Bara TH"/>
                </a:rPr>
                <a:t>BACK</a:t>
              </a:r>
            </a:p>
          </p:txBody>
        </p:sp>
      </p:grpSp>
      <p:sp>
        <p:nvSpPr>
          <p:cNvPr name="Freeform 11" id="11">
            <a:hlinkClick r:id="rId9" tooltip="https://drive.google.com/file/d/1Hwb13xBDO2N4Ba--mrMz_a9HMw_qDjle/view?usp=drive_link"/>
          </p:cNvPr>
          <p:cNvSpPr/>
          <p:nvPr/>
        </p:nvSpPr>
        <p:spPr>
          <a:xfrm flipH="false" flipV="false" rot="0">
            <a:off x="3719918" y="3093384"/>
            <a:ext cx="9546927" cy="1186468"/>
          </a:xfrm>
          <a:custGeom>
            <a:avLst/>
            <a:gdLst/>
            <a:ahLst/>
            <a:cxnLst/>
            <a:rect r="r" b="b" t="t" l="l"/>
            <a:pathLst>
              <a:path h="1186468" w="9546927">
                <a:moveTo>
                  <a:pt x="0" y="0"/>
                </a:moveTo>
                <a:lnTo>
                  <a:pt x="9546928" y="0"/>
                </a:lnTo>
                <a:lnTo>
                  <a:pt x="9546928" y="1186468"/>
                </a:lnTo>
                <a:lnTo>
                  <a:pt x="0" y="11864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77787" y="923925"/>
            <a:ext cx="7532427" cy="66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6BE"/>
                </a:solidFill>
                <a:latin typeface="Bara TH"/>
                <a:ea typeface="Bara TH"/>
                <a:cs typeface="Bara TH"/>
                <a:sym typeface="Bara TH"/>
              </a:rPr>
              <a:t>ขั้นตอนการติดตั้ง LIBRARIES ESP32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41472" y="1953815"/>
            <a:ext cx="5451910" cy="36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2798F"/>
                </a:solidFill>
                <a:latin typeface="Bara TH"/>
                <a:ea typeface="Bara TH"/>
                <a:cs typeface="Bara TH"/>
                <a:sym typeface="Bara TH"/>
              </a:rPr>
              <a:t>10.หากไม่พบให้ทำการดาวน์โหลด DRIVER เพื่อลง PORT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21061" y="797007"/>
            <a:ext cx="10950677" cy="9258300"/>
          </a:xfrm>
          <a:custGeom>
            <a:avLst/>
            <a:gdLst/>
            <a:ahLst/>
            <a:cxnLst/>
            <a:rect r="r" b="b" t="t" l="l"/>
            <a:pathLst>
              <a:path h="9258300" w="10950677">
                <a:moveTo>
                  <a:pt x="0" y="0"/>
                </a:moveTo>
                <a:lnTo>
                  <a:pt x="10950678" y="0"/>
                </a:lnTo>
                <a:lnTo>
                  <a:pt x="10950678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64808" y="9578943"/>
            <a:ext cx="19218012" cy="708057"/>
            <a:chOff x="0" y="0"/>
            <a:chExt cx="5061534" cy="1864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61534" cy="186484"/>
            </a:xfrm>
            <a:custGeom>
              <a:avLst/>
              <a:gdLst/>
              <a:ahLst/>
              <a:cxnLst/>
              <a:rect r="r" b="b" t="t" l="l"/>
              <a:pathLst>
                <a:path h="186484" w="5061534">
                  <a:moveTo>
                    <a:pt x="20545" y="0"/>
                  </a:moveTo>
                  <a:lnTo>
                    <a:pt x="5040989" y="0"/>
                  </a:lnTo>
                  <a:cubicBezTo>
                    <a:pt x="5052336" y="0"/>
                    <a:pt x="5061534" y="9198"/>
                    <a:pt x="5061534" y="20545"/>
                  </a:cubicBezTo>
                  <a:lnTo>
                    <a:pt x="5061534" y="165939"/>
                  </a:lnTo>
                  <a:cubicBezTo>
                    <a:pt x="5061534" y="177286"/>
                    <a:pt x="5052336" y="186484"/>
                    <a:pt x="5040989" y="186484"/>
                  </a:cubicBezTo>
                  <a:lnTo>
                    <a:pt x="20545" y="186484"/>
                  </a:lnTo>
                  <a:cubicBezTo>
                    <a:pt x="15096" y="186484"/>
                    <a:pt x="9871" y="184320"/>
                    <a:pt x="6018" y="180467"/>
                  </a:cubicBezTo>
                  <a:cubicBezTo>
                    <a:pt x="2165" y="176614"/>
                    <a:pt x="0" y="171388"/>
                    <a:pt x="0" y="165939"/>
                  </a:cubicBezTo>
                  <a:lnTo>
                    <a:pt x="0" y="20545"/>
                  </a:lnTo>
                  <a:cubicBezTo>
                    <a:pt x="0" y="15096"/>
                    <a:pt x="2165" y="9871"/>
                    <a:pt x="6018" y="6018"/>
                  </a:cubicBezTo>
                  <a:cubicBezTo>
                    <a:pt x="9871" y="2165"/>
                    <a:pt x="15096" y="0"/>
                    <a:pt x="205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6650">
                    <a:alpha val="100000"/>
                  </a:srgbClr>
                </a:gs>
                <a:gs pos="100000">
                  <a:srgbClr val="B89A8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061534" cy="234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62398" y="6691513"/>
            <a:ext cx="3426506" cy="4114800"/>
          </a:xfrm>
          <a:custGeom>
            <a:avLst/>
            <a:gdLst/>
            <a:ahLst/>
            <a:cxnLst/>
            <a:rect r="r" b="b" t="t" l="l"/>
            <a:pathLst>
              <a:path h="4114800" w="3426506">
                <a:moveTo>
                  <a:pt x="0" y="0"/>
                </a:moveTo>
                <a:lnTo>
                  <a:pt x="3426506" y="0"/>
                </a:lnTo>
                <a:lnTo>
                  <a:pt x="3426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14014" y="6605788"/>
            <a:ext cx="2445286" cy="3430886"/>
          </a:xfrm>
          <a:custGeom>
            <a:avLst/>
            <a:gdLst/>
            <a:ahLst/>
            <a:cxnLst/>
            <a:rect r="r" b="b" t="t" l="l"/>
            <a:pathLst>
              <a:path h="3430886" w="2445286">
                <a:moveTo>
                  <a:pt x="0" y="0"/>
                </a:moveTo>
                <a:lnTo>
                  <a:pt x="2445286" y="0"/>
                </a:lnTo>
                <a:lnTo>
                  <a:pt x="2445286" y="3430886"/>
                </a:lnTo>
                <a:lnTo>
                  <a:pt x="0" y="3430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12436" y="3121846"/>
            <a:ext cx="8663127" cy="126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 strike="noStrike" u="none">
                <a:solidFill>
                  <a:srgbClr val="82798F"/>
                </a:solidFill>
                <a:latin typeface="Bara TH"/>
                <a:ea typeface="Bara TH"/>
                <a:cs typeface="Bara TH"/>
                <a:sym typeface="Bara TH"/>
              </a:rPr>
              <a:t>THANK YOU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462398" y="-417878"/>
            <a:ext cx="2124970" cy="2124970"/>
          </a:xfrm>
          <a:custGeom>
            <a:avLst/>
            <a:gdLst/>
            <a:ahLst/>
            <a:cxnLst/>
            <a:rect r="r" b="b" t="t" l="l"/>
            <a:pathLst>
              <a:path h="2124970" w="2124970">
                <a:moveTo>
                  <a:pt x="0" y="0"/>
                </a:moveTo>
                <a:lnTo>
                  <a:pt x="2124970" y="0"/>
                </a:lnTo>
                <a:lnTo>
                  <a:pt x="2124970" y="2124970"/>
                </a:lnTo>
                <a:lnTo>
                  <a:pt x="0" y="21249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58308">
            <a:off x="11813674" y="5399221"/>
            <a:ext cx="9085083" cy="6605364"/>
          </a:xfrm>
          <a:custGeom>
            <a:avLst/>
            <a:gdLst/>
            <a:ahLst/>
            <a:cxnLst/>
            <a:rect r="r" b="b" t="t" l="l"/>
            <a:pathLst>
              <a:path h="6605364" w="9085083">
                <a:moveTo>
                  <a:pt x="0" y="0"/>
                </a:moveTo>
                <a:lnTo>
                  <a:pt x="9085083" y="0"/>
                </a:lnTo>
                <a:lnTo>
                  <a:pt x="9085083" y="6605364"/>
                </a:lnTo>
                <a:lnTo>
                  <a:pt x="0" y="660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016693" y="-855693"/>
            <a:ext cx="8336814" cy="8678487"/>
          </a:xfrm>
          <a:custGeom>
            <a:avLst/>
            <a:gdLst/>
            <a:ahLst/>
            <a:cxnLst/>
            <a:rect r="r" b="b" t="t" l="l"/>
            <a:pathLst>
              <a:path h="8678487" w="8336814">
                <a:moveTo>
                  <a:pt x="0" y="0"/>
                </a:moveTo>
                <a:lnTo>
                  <a:pt x="8336814" y="0"/>
                </a:lnTo>
                <a:lnTo>
                  <a:pt x="8336814" y="8678487"/>
                </a:lnTo>
                <a:lnTo>
                  <a:pt x="0" y="8678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79213" y="776177"/>
            <a:ext cx="13329574" cy="8601296"/>
          </a:xfrm>
          <a:custGeom>
            <a:avLst/>
            <a:gdLst/>
            <a:ahLst/>
            <a:cxnLst/>
            <a:rect r="r" b="b" t="t" l="l"/>
            <a:pathLst>
              <a:path h="8601296" w="13329574">
                <a:moveTo>
                  <a:pt x="0" y="0"/>
                </a:moveTo>
                <a:lnTo>
                  <a:pt x="13329574" y="0"/>
                </a:lnTo>
                <a:lnTo>
                  <a:pt x="13329574" y="8601296"/>
                </a:lnTo>
                <a:lnTo>
                  <a:pt x="0" y="860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068994" y="8477474"/>
            <a:ext cx="1177534" cy="634003"/>
            <a:chOff x="0" y="0"/>
            <a:chExt cx="334083" cy="1798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4083" cy="179876"/>
            </a:xfrm>
            <a:custGeom>
              <a:avLst/>
              <a:gdLst/>
              <a:ahLst/>
              <a:cxnLst/>
              <a:rect r="r" b="b" t="t" l="l"/>
              <a:pathLst>
                <a:path h="179876" w="334083">
                  <a:moveTo>
                    <a:pt x="89938" y="0"/>
                  </a:moveTo>
                  <a:lnTo>
                    <a:pt x="244146" y="0"/>
                  </a:lnTo>
                  <a:cubicBezTo>
                    <a:pt x="267999" y="0"/>
                    <a:pt x="290875" y="9476"/>
                    <a:pt x="307741" y="26342"/>
                  </a:cubicBezTo>
                  <a:cubicBezTo>
                    <a:pt x="324608" y="43209"/>
                    <a:pt x="334083" y="66085"/>
                    <a:pt x="334083" y="89938"/>
                  </a:cubicBezTo>
                  <a:lnTo>
                    <a:pt x="334083" y="89938"/>
                  </a:lnTo>
                  <a:cubicBezTo>
                    <a:pt x="334083" y="113791"/>
                    <a:pt x="324608" y="136667"/>
                    <a:pt x="307741" y="153534"/>
                  </a:cubicBezTo>
                  <a:cubicBezTo>
                    <a:pt x="290875" y="170400"/>
                    <a:pt x="267999" y="179876"/>
                    <a:pt x="244146" y="179876"/>
                  </a:cubicBezTo>
                  <a:lnTo>
                    <a:pt x="89938" y="179876"/>
                  </a:lnTo>
                  <a:cubicBezTo>
                    <a:pt x="66085" y="179876"/>
                    <a:pt x="43209" y="170400"/>
                    <a:pt x="26342" y="153534"/>
                  </a:cubicBezTo>
                  <a:cubicBezTo>
                    <a:pt x="9476" y="136667"/>
                    <a:pt x="0" y="113791"/>
                    <a:pt x="0" y="89938"/>
                  </a:cubicBezTo>
                  <a:lnTo>
                    <a:pt x="0" y="89938"/>
                  </a:lnTo>
                  <a:cubicBezTo>
                    <a:pt x="0" y="66085"/>
                    <a:pt x="9476" y="43209"/>
                    <a:pt x="26342" y="26342"/>
                  </a:cubicBezTo>
                  <a:cubicBezTo>
                    <a:pt x="43209" y="9476"/>
                    <a:pt x="66085" y="0"/>
                    <a:pt x="89938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4083" cy="2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82798F"/>
                  </a:solidFill>
                  <a:latin typeface="Bara TH"/>
                  <a:ea typeface="Bara TH"/>
                  <a:cs typeface="Bara TH"/>
                  <a:sym typeface="Bara TH"/>
                </a:rPr>
                <a:t>NEXT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41472" y="8477474"/>
            <a:ext cx="1177534" cy="634003"/>
            <a:chOff x="0" y="0"/>
            <a:chExt cx="334083" cy="179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4083" cy="179876"/>
            </a:xfrm>
            <a:custGeom>
              <a:avLst/>
              <a:gdLst/>
              <a:ahLst/>
              <a:cxnLst/>
              <a:rect r="r" b="b" t="t" l="l"/>
              <a:pathLst>
                <a:path h="179876" w="334083">
                  <a:moveTo>
                    <a:pt x="89938" y="0"/>
                  </a:moveTo>
                  <a:lnTo>
                    <a:pt x="244146" y="0"/>
                  </a:lnTo>
                  <a:cubicBezTo>
                    <a:pt x="267999" y="0"/>
                    <a:pt x="290875" y="9476"/>
                    <a:pt x="307741" y="26342"/>
                  </a:cubicBezTo>
                  <a:cubicBezTo>
                    <a:pt x="324608" y="43209"/>
                    <a:pt x="334083" y="66085"/>
                    <a:pt x="334083" y="89938"/>
                  </a:cubicBezTo>
                  <a:lnTo>
                    <a:pt x="334083" y="89938"/>
                  </a:lnTo>
                  <a:cubicBezTo>
                    <a:pt x="334083" y="113791"/>
                    <a:pt x="324608" y="136667"/>
                    <a:pt x="307741" y="153534"/>
                  </a:cubicBezTo>
                  <a:cubicBezTo>
                    <a:pt x="290875" y="170400"/>
                    <a:pt x="267999" y="179876"/>
                    <a:pt x="244146" y="179876"/>
                  </a:cubicBezTo>
                  <a:lnTo>
                    <a:pt x="89938" y="179876"/>
                  </a:lnTo>
                  <a:cubicBezTo>
                    <a:pt x="66085" y="179876"/>
                    <a:pt x="43209" y="170400"/>
                    <a:pt x="26342" y="153534"/>
                  </a:cubicBezTo>
                  <a:cubicBezTo>
                    <a:pt x="9476" y="136667"/>
                    <a:pt x="0" y="113791"/>
                    <a:pt x="0" y="89938"/>
                  </a:cubicBezTo>
                  <a:lnTo>
                    <a:pt x="0" y="89938"/>
                  </a:lnTo>
                  <a:cubicBezTo>
                    <a:pt x="0" y="66085"/>
                    <a:pt x="9476" y="43209"/>
                    <a:pt x="26342" y="26342"/>
                  </a:cubicBezTo>
                  <a:cubicBezTo>
                    <a:pt x="43209" y="9476"/>
                    <a:pt x="66085" y="0"/>
                    <a:pt x="89938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34083" cy="2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82798F"/>
                  </a:solidFill>
                  <a:latin typeface="Bara TH"/>
                  <a:ea typeface="Bara TH"/>
                  <a:cs typeface="Bara TH"/>
                  <a:sym typeface="Bara TH"/>
                </a:rPr>
                <a:t>BACK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580091" y="4771303"/>
            <a:ext cx="5127819" cy="5127819"/>
          </a:xfrm>
          <a:custGeom>
            <a:avLst/>
            <a:gdLst/>
            <a:ahLst/>
            <a:cxnLst/>
            <a:rect r="r" b="b" t="t" l="l"/>
            <a:pathLst>
              <a:path h="5127819" w="5127819">
                <a:moveTo>
                  <a:pt x="0" y="0"/>
                </a:moveTo>
                <a:lnTo>
                  <a:pt x="5127818" y="0"/>
                </a:lnTo>
                <a:lnTo>
                  <a:pt x="5127818" y="5127818"/>
                </a:lnTo>
                <a:lnTo>
                  <a:pt x="0" y="51278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098125" y="900606"/>
            <a:ext cx="6219527" cy="66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6BE"/>
                </a:solidFill>
                <a:latin typeface="Bara TH"/>
                <a:ea typeface="Bara TH"/>
                <a:cs typeface="Bara TH"/>
                <a:sym typeface="Bara TH"/>
              </a:rPr>
              <a:t>ESP32 คือ ...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13502" y="2048002"/>
            <a:ext cx="2433473" cy="36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2798F"/>
                </a:solidFill>
                <a:latin typeface="Bara TH"/>
                <a:ea typeface="Bara TH"/>
                <a:cs typeface="Bara TH"/>
                <a:sym typeface="Bara TH"/>
              </a:rPr>
              <a:t>FOLDER 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30239" y="2559159"/>
            <a:ext cx="11027523" cy="308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9"/>
              </a:lnSpc>
            </a:pPr>
            <a:r>
              <a:rPr lang="en-US" sz="3799">
                <a:solidFill>
                  <a:srgbClr val="000000"/>
                </a:solidFill>
                <a:latin typeface="Tomoyo TH"/>
                <a:ea typeface="Tomoyo TH"/>
                <a:cs typeface="Tomoyo TH"/>
                <a:sym typeface="Tomoyo TH"/>
              </a:rPr>
              <a:t>ESP32 คือ wifi microcontroller ที่ถูกพัฒนาต่อจาก </a:t>
            </a:r>
            <a:r>
              <a:rPr lang="en-US" sz="3799" u="sng">
                <a:solidFill>
                  <a:srgbClr val="000000"/>
                </a:solidFill>
                <a:latin typeface="Tomoyo TH"/>
                <a:ea typeface="Tomoyo TH"/>
                <a:cs typeface="Tomoyo TH"/>
                <a:sym typeface="Tomoyo TH"/>
                <a:hlinkClick r:id="rId9" tooltip="https://techtalk2apply.com/what-is-esp8266/"/>
              </a:rPr>
              <a:t>ESP8266</a:t>
            </a:r>
            <a:r>
              <a:rPr lang="en-US" sz="3799">
                <a:solidFill>
                  <a:srgbClr val="000000"/>
                </a:solidFill>
                <a:latin typeface="Tomoyo TH"/>
                <a:ea typeface="Tomoyo TH"/>
                <a:cs typeface="Tomoyo TH"/>
                <a:sym typeface="Tomoyo TH"/>
              </a:rPr>
              <a:t> โดยเพิ่ม CPU เป็น 2 core, Wi-Fi ที่เร็วขึ้น, มีขา GPIO ให้ใช้งานมากขึ้น และรองรับ Bluetooth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58308">
            <a:off x="11813674" y="5399221"/>
            <a:ext cx="9085083" cy="6605364"/>
          </a:xfrm>
          <a:custGeom>
            <a:avLst/>
            <a:gdLst/>
            <a:ahLst/>
            <a:cxnLst/>
            <a:rect r="r" b="b" t="t" l="l"/>
            <a:pathLst>
              <a:path h="6605364" w="9085083">
                <a:moveTo>
                  <a:pt x="0" y="0"/>
                </a:moveTo>
                <a:lnTo>
                  <a:pt x="9085083" y="0"/>
                </a:lnTo>
                <a:lnTo>
                  <a:pt x="9085083" y="6605364"/>
                </a:lnTo>
                <a:lnTo>
                  <a:pt x="0" y="660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016693" y="-855693"/>
            <a:ext cx="8336814" cy="8678487"/>
          </a:xfrm>
          <a:custGeom>
            <a:avLst/>
            <a:gdLst/>
            <a:ahLst/>
            <a:cxnLst/>
            <a:rect r="r" b="b" t="t" l="l"/>
            <a:pathLst>
              <a:path h="8678487" w="8336814">
                <a:moveTo>
                  <a:pt x="0" y="0"/>
                </a:moveTo>
                <a:lnTo>
                  <a:pt x="8336814" y="0"/>
                </a:lnTo>
                <a:lnTo>
                  <a:pt x="8336814" y="8678487"/>
                </a:lnTo>
                <a:lnTo>
                  <a:pt x="0" y="8678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79213" y="842852"/>
            <a:ext cx="13329574" cy="8601296"/>
          </a:xfrm>
          <a:custGeom>
            <a:avLst/>
            <a:gdLst/>
            <a:ahLst/>
            <a:cxnLst/>
            <a:rect r="r" b="b" t="t" l="l"/>
            <a:pathLst>
              <a:path h="8601296" w="13329574">
                <a:moveTo>
                  <a:pt x="0" y="0"/>
                </a:moveTo>
                <a:lnTo>
                  <a:pt x="13329574" y="0"/>
                </a:lnTo>
                <a:lnTo>
                  <a:pt x="13329574" y="8601296"/>
                </a:lnTo>
                <a:lnTo>
                  <a:pt x="0" y="860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068994" y="8477474"/>
            <a:ext cx="1177534" cy="634002"/>
            <a:chOff x="0" y="0"/>
            <a:chExt cx="334083" cy="1798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4083" cy="179876"/>
            </a:xfrm>
            <a:custGeom>
              <a:avLst/>
              <a:gdLst/>
              <a:ahLst/>
              <a:cxnLst/>
              <a:rect r="r" b="b" t="t" l="l"/>
              <a:pathLst>
                <a:path h="179876" w="334083">
                  <a:moveTo>
                    <a:pt x="89938" y="0"/>
                  </a:moveTo>
                  <a:lnTo>
                    <a:pt x="244146" y="0"/>
                  </a:lnTo>
                  <a:cubicBezTo>
                    <a:pt x="267999" y="0"/>
                    <a:pt x="290875" y="9476"/>
                    <a:pt x="307741" y="26342"/>
                  </a:cubicBezTo>
                  <a:cubicBezTo>
                    <a:pt x="324608" y="43209"/>
                    <a:pt x="334083" y="66085"/>
                    <a:pt x="334083" y="89938"/>
                  </a:cubicBezTo>
                  <a:lnTo>
                    <a:pt x="334083" y="89938"/>
                  </a:lnTo>
                  <a:cubicBezTo>
                    <a:pt x="334083" y="113791"/>
                    <a:pt x="324608" y="136667"/>
                    <a:pt x="307741" y="153533"/>
                  </a:cubicBezTo>
                  <a:cubicBezTo>
                    <a:pt x="290875" y="170400"/>
                    <a:pt x="267999" y="179876"/>
                    <a:pt x="244146" y="179876"/>
                  </a:cubicBezTo>
                  <a:lnTo>
                    <a:pt x="89938" y="179876"/>
                  </a:lnTo>
                  <a:cubicBezTo>
                    <a:pt x="66085" y="179876"/>
                    <a:pt x="43209" y="170400"/>
                    <a:pt x="26342" y="153533"/>
                  </a:cubicBezTo>
                  <a:cubicBezTo>
                    <a:pt x="9476" y="136667"/>
                    <a:pt x="0" y="113791"/>
                    <a:pt x="0" y="89938"/>
                  </a:cubicBezTo>
                  <a:lnTo>
                    <a:pt x="0" y="89938"/>
                  </a:lnTo>
                  <a:cubicBezTo>
                    <a:pt x="0" y="66085"/>
                    <a:pt x="9476" y="43209"/>
                    <a:pt x="26342" y="26342"/>
                  </a:cubicBezTo>
                  <a:cubicBezTo>
                    <a:pt x="43209" y="9476"/>
                    <a:pt x="66085" y="0"/>
                    <a:pt x="89938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4083" cy="2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82798F"/>
                  </a:solidFill>
                  <a:latin typeface="Bara TH"/>
                  <a:ea typeface="Bara TH"/>
                  <a:cs typeface="Bara TH"/>
                  <a:sym typeface="Bara TH"/>
                </a:rPr>
                <a:t>NEXT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41472" y="8477474"/>
            <a:ext cx="1177534" cy="634002"/>
            <a:chOff x="0" y="0"/>
            <a:chExt cx="334083" cy="179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4083" cy="179876"/>
            </a:xfrm>
            <a:custGeom>
              <a:avLst/>
              <a:gdLst/>
              <a:ahLst/>
              <a:cxnLst/>
              <a:rect r="r" b="b" t="t" l="l"/>
              <a:pathLst>
                <a:path h="179876" w="334083">
                  <a:moveTo>
                    <a:pt x="89938" y="0"/>
                  </a:moveTo>
                  <a:lnTo>
                    <a:pt x="244146" y="0"/>
                  </a:lnTo>
                  <a:cubicBezTo>
                    <a:pt x="267999" y="0"/>
                    <a:pt x="290875" y="9476"/>
                    <a:pt x="307741" y="26342"/>
                  </a:cubicBezTo>
                  <a:cubicBezTo>
                    <a:pt x="324608" y="43209"/>
                    <a:pt x="334083" y="66085"/>
                    <a:pt x="334083" y="89938"/>
                  </a:cubicBezTo>
                  <a:lnTo>
                    <a:pt x="334083" y="89938"/>
                  </a:lnTo>
                  <a:cubicBezTo>
                    <a:pt x="334083" y="113791"/>
                    <a:pt x="324608" y="136667"/>
                    <a:pt x="307741" y="153533"/>
                  </a:cubicBezTo>
                  <a:cubicBezTo>
                    <a:pt x="290875" y="170400"/>
                    <a:pt x="267999" y="179876"/>
                    <a:pt x="244146" y="179876"/>
                  </a:cubicBezTo>
                  <a:lnTo>
                    <a:pt x="89938" y="179876"/>
                  </a:lnTo>
                  <a:cubicBezTo>
                    <a:pt x="66085" y="179876"/>
                    <a:pt x="43209" y="170400"/>
                    <a:pt x="26342" y="153533"/>
                  </a:cubicBezTo>
                  <a:cubicBezTo>
                    <a:pt x="9476" y="136667"/>
                    <a:pt x="0" y="113791"/>
                    <a:pt x="0" y="89938"/>
                  </a:cubicBezTo>
                  <a:lnTo>
                    <a:pt x="0" y="89938"/>
                  </a:lnTo>
                  <a:cubicBezTo>
                    <a:pt x="0" y="66085"/>
                    <a:pt x="9476" y="43209"/>
                    <a:pt x="26342" y="26342"/>
                  </a:cubicBezTo>
                  <a:cubicBezTo>
                    <a:pt x="43209" y="9476"/>
                    <a:pt x="66085" y="0"/>
                    <a:pt x="89938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34083" cy="2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82798F"/>
                  </a:solidFill>
                  <a:latin typeface="Bara TH"/>
                  <a:ea typeface="Bara TH"/>
                  <a:cs typeface="Bara TH"/>
                  <a:sym typeface="Bara TH"/>
                </a:rPr>
                <a:t>BACK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350359" y="2670726"/>
            <a:ext cx="9587281" cy="5692448"/>
          </a:xfrm>
          <a:custGeom>
            <a:avLst/>
            <a:gdLst/>
            <a:ahLst/>
            <a:cxnLst/>
            <a:rect r="r" b="b" t="t" l="l"/>
            <a:pathLst>
              <a:path h="5692448" w="9587281">
                <a:moveTo>
                  <a:pt x="0" y="0"/>
                </a:moveTo>
                <a:lnTo>
                  <a:pt x="9587282" y="0"/>
                </a:lnTo>
                <a:lnTo>
                  <a:pt x="9587282" y="5692448"/>
                </a:lnTo>
                <a:lnTo>
                  <a:pt x="0" y="56924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13502" y="2048002"/>
            <a:ext cx="2433473" cy="36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2798F"/>
                </a:solidFill>
                <a:latin typeface="Bara TH"/>
                <a:ea typeface="Bara TH"/>
                <a:cs typeface="Bara TH"/>
                <a:sym typeface="Bara TH"/>
              </a:rPr>
              <a:t>FOLDER 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98125" y="900606"/>
            <a:ext cx="6219527" cy="66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6BE"/>
                </a:solidFill>
                <a:latin typeface="Bara TH"/>
                <a:ea typeface="Bara TH"/>
                <a:cs typeface="Bara TH"/>
                <a:sym typeface="Bara TH"/>
              </a:rPr>
              <a:t>ESP32 คือ ...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58308">
            <a:off x="11813674" y="5399221"/>
            <a:ext cx="9085083" cy="6605364"/>
          </a:xfrm>
          <a:custGeom>
            <a:avLst/>
            <a:gdLst/>
            <a:ahLst/>
            <a:cxnLst/>
            <a:rect r="r" b="b" t="t" l="l"/>
            <a:pathLst>
              <a:path h="6605364" w="9085083">
                <a:moveTo>
                  <a:pt x="0" y="0"/>
                </a:moveTo>
                <a:lnTo>
                  <a:pt x="9085083" y="0"/>
                </a:lnTo>
                <a:lnTo>
                  <a:pt x="9085083" y="6605364"/>
                </a:lnTo>
                <a:lnTo>
                  <a:pt x="0" y="660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016693" y="-855693"/>
            <a:ext cx="8336814" cy="8678487"/>
          </a:xfrm>
          <a:custGeom>
            <a:avLst/>
            <a:gdLst/>
            <a:ahLst/>
            <a:cxnLst/>
            <a:rect r="r" b="b" t="t" l="l"/>
            <a:pathLst>
              <a:path h="8678487" w="8336814">
                <a:moveTo>
                  <a:pt x="0" y="0"/>
                </a:moveTo>
                <a:lnTo>
                  <a:pt x="8336814" y="0"/>
                </a:lnTo>
                <a:lnTo>
                  <a:pt x="8336814" y="8678487"/>
                </a:lnTo>
                <a:lnTo>
                  <a:pt x="0" y="8678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79213" y="842852"/>
            <a:ext cx="13329574" cy="8601296"/>
          </a:xfrm>
          <a:custGeom>
            <a:avLst/>
            <a:gdLst/>
            <a:ahLst/>
            <a:cxnLst/>
            <a:rect r="r" b="b" t="t" l="l"/>
            <a:pathLst>
              <a:path h="8601296" w="13329574">
                <a:moveTo>
                  <a:pt x="0" y="0"/>
                </a:moveTo>
                <a:lnTo>
                  <a:pt x="13329574" y="0"/>
                </a:lnTo>
                <a:lnTo>
                  <a:pt x="13329574" y="8601296"/>
                </a:lnTo>
                <a:lnTo>
                  <a:pt x="0" y="860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068994" y="8477474"/>
            <a:ext cx="1177534" cy="634003"/>
            <a:chOff x="0" y="0"/>
            <a:chExt cx="334083" cy="1798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4083" cy="179876"/>
            </a:xfrm>
            <a:custGeom>
              <a:avLst/>
              <a:gdLst/>
              <a:ahLst/>
              <a:cxnLst/>
              <a:rect r="r" b="b" t="t" l="l"/>
              <a:pathLst>
                <a:path h="179876" w="334083">
                  <a:moveTo>
                    <a:pt x="89938" y="0"/>
                  </a:moveTo>
                  <a:lnTo>
                    <a:pt x="244146" y="0"/>
                  </a:lnTo>
                  <a:cubicBezTo>
                    <a:pt x="267999" y="0"/>
                    <a:pt x="290875" y="9476"/>
                    <a:pt x="307741" y="26342"/>
                  </a:cubicBezTo>
                  <a:cubicBezTo>
                    <a:pt x="324608" y="43209"/>
                    <a:pt x="334083" y="66085"/>
                    <a:pt x="334083" y="89938"/>
                  </a:cubicBezTo>
                  <a:lnTo>
                    <a:pt x="334083" y="89938"/>
                  </a:lnTo>
                  <a:cubicBezTo>
                    <a:pt x="334083" y="113791"/>
                    <a:pt x="324608" y="136667"/>
                    <a:pt x="307741" y="153534"/>
                  </a:cubicBezTo>
                  <a:cubicBezTo>
                    <a:pt x="290875" y="170400"/>
                    <a:pt x="267999" y="179876"/>
                    <a:pt x="244146" y="179876"/>
                  </a:cubicBezTo>
                  <a:lnTo>
                    <a:pt x="89938" y="179876"/>
                  </a:lnTo>
                  <a:cubicBezTo>
                    <a:pt x="66085" y="179876"/>
                    <a:pt x="43209" y="170400"/>
                    <a:pt x="26342" y="153534"/>
                  </a:cubicBezTo>
                  <a:cubicBezTo>
                    <a:pt x="9476" y="136667"/>
                    <a:pt x="0" y="113791"/>
                    <a:pt x="0" y="89938"/>
                  </a:cubicBezTo>
                  <a:lnTo>
                    <a:pt x="0" y="89938"/>
                  </a:lnTo>
                  <a:cubicBezTo>
                    <a:pt x="0" y="66085"/>
                    <a:pt x="9476" y="43209"/>
                    <a:pt x="26342" y="26342"/>
                  </a:cubicBezTo>
                  <a:cubicBezTo>
                    <a:pt x="43209" y="9476"/>
                    <a:pt x="66085" y="0"/>
                    <a:pt x="89938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4083" cy="2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82798F"/>
                  </a:solidFill>
                  <a:latin typeface="Bara TH"/>
                  <a:ea typeface="Bara TH"/>
                  <a:cs typeface="Bara TH"/>
                  <a:sym typeface="Bara TH"/>
                </a:rPr>
                <a:t>NEXT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41472" y="8477474"/>
            <a:ext cx="1177534" cy="634003"/>
            <a:chOff x="0" y="0"/>
            <a:chExt cx="334083" cy="179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4083" cy="179876"/>
            </a:xfrm>
            <a:custGeom>
              <a:avLst/>
              <a:gdLst/>
              <a:ahLst/>
              <a:cxnLst/>
              <a:rect r="r" b="b" t="t" l="l"/>
              <a:pathLst>
                <a:path h="179876" w="334083">
                  <a:moveTo>
                    <a:pt x="89938" y="0"/>
                  </a:moveTo>
                  <a:lnTo>
                    <a:pt x="244146" y="0"/>
                  </a:lnTo>
                  <a:cubicBezTo>
                    <a:pt x="267999" y="0"/>
                    <a:pt x="290875" y="9476"/>
                    <a:pt x="307741" y="26342"/>
                  </a:cubicBezTo>
                  <a:cubicBezTo>
                    <a:pt x="324608" y="43209"/>
                    <a:pt x="334083" y="66085"/>
                    <a:pt x="334083" y="89938"/>
                  </a:cubicBezTo>
                  <a:lnTo>
                    <a:pt x="334083" y="89938"/>
                  </a:lnTo>
                  <a:cubicBezTo>
                    <a:pt x="334083" y="113791"/>
                    <a:pt x="324608" y="136667"/>
                    <a:pt x="307741" y="153534"/>
                  </a:cubicBezTo>
                  <a:cubicBezTo>
                    <a:pt x="290875" y="170400"/>
                    <a:pt x="267999" y="179876"/>
                    <a:pt x="244146" y="179876"/>
                  </a:cubicBezTo>
                  <a:lnTo>
                    <a:pt x="89938" y="179876"/>
                  </a:lnTo>
                  <a:cubicBezTo>
                    <a:pt x="66085" y="179876"/>
                    <a:pt x="43209" y="170400"/>
                    <a:pt x="26342" y="153534"/>
                  </a:cubicBezTo>
                  <a:cubicBezTo>
                    <a:pt x="9476" y="136667"/>
                    <a:pt x="0" y="113791"/>
                    <a:pt x="0" y="89938"/>
                  </a:cubicBezTo>
                  <a:lnTo>
                    <a:pt x="0" y="89938"/>
                  </a:lnTo>
                  <a:cubicBezTo>
                    <a:pt x="0" y="66085"/>
                    <a:pt x="9476" y="43209"/>
                    <a:pt x="26342" y="26342"/>
                  </a:cubicBezTo>
                  <a:cubicBezTo>
                    <a:pt x="43209" y="9476"/>
                    <a:pt x="66085" y="0"/>
                    <a:pt x="89938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34083" cy="2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82798F"/>
                  </a:solidFill>
                  <a:latin typeface="Bara TH"/>
                  <a:ea typeface="Bara TH"/>
                  <a:cs typeface="Bara TH"/>
                  <a:sym typeface="Bara TH"/>
                </a:rPr>
                <a:t>BACK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299261" y="2598322"/>
            <a:ext cx="5689478" cy="6356958"/>
          </a:xfrm>
          <a:custGeom>
            <a:avLst/>
            <a:gdLst/>
            <a:ahLst/>
            <a:cxnLst/>
            <a:rect r="r" b="b" t="t" l="l"/>
            <a:pathLst>
              <a:path h="6356958" w="5689478">
                <a:moveTo>
                  <a:pt x="0" y="0"/>
                </a:moveTo>
                <a:lnTo>
                  <a:pt x="5689478" y="0"/>
                </a:lnTo>
                <a:lnTo>
                  <a:pt x="568947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77787" y="923925"/>
            <a:ext cx="7532427" cy="66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6BE"/>
                </a:solidFill>
                <a:latin typeface="Bara TH"/>
                <a:ea typeface="Bara TH"/>
                <a:cs typeface="Bara TH"/>
                <a:sym typeface="Bara TH"/>
              </a:rPr>
              <a:t>ขั้นตอนการติดตั้ง LIBRARIES ESP32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41472" y="1877615"/>
            <a:ext cx="10496711" cy="36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2798F"/>
                </a:solidFill>
                <a:latin typeface="Bara TH"/>
                <a:ea typeface="Bara TH"/>
                <a:cs typeface="Bara TH"/>
                <a:sym typeface="Bara TH"/>
              </a:rPr>
              <a:t>1.เปิดโปรแกรมขึ้นมาแล้ว ให้ไปที่เมนู FILE -&gt; PREFERENCES เพื่อติดตั้งบอร์ด NODEMCU/ESP32 แบบออนไลน์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58308">
            <a:off x="11813674" y="5399221"/>
            <a:ext cx="9085083" cy="6605364"/>
          </a:xfrm>
          <a:custGeom>
            <a:avLst/>
            <a:gdLst/>
            <a:ahLst/>
            <a:cxnLst/>
            <a:rect r="r" b="b" t="t" l="l"/>
            <a:pathLst>
              <a:path h="6605364" w="9085083">
                <a:moveTo>
                  <a:pt x="0" y="0"/>
                </a:moveTo>
                <a:lnTo>
                  <a:pt x="9085083" y="0"/>
                </a:lnTo>
                <a:lnTo>
                  <a:pt x="9085083" y="6605364"/>
                </a:lnTo>
                <a:lnTo>
                  <a:pt x="0" y="660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016693" y="-855693"/>
            <a:ext cx="8336814" cy="8678487"/>
          </a:xfrm>
          <a:custGeom>
            <a:avLst/>
            <a:gdLst/>
            <a:ahLst/>
            <a:cxnLst/>
            <a:rect r="r" b="b" t="t" l="l"/>
            <a:pathLst>
              <a:path h="8678487" w="8336814">
                <a:moveTo>
                  <a:pt x="0" y="0"/>
                </a:moveTo>
                <a:lnTo>
                  <a:pt x="8336814" y="0"/>
                </a:lnTo>
                <a:lnTo>
                  <a:pt x="8336814" y="8678487"/>
                </a:lnTo>
                <a:lnTo>
                  <a:pt x="0" y="8678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79213" y="842852"/>
            <a:ext cx="13329574" cy="8601296"/>
          </a:xfrm>
          <a:custGeom>
            <a:avLst/>
            <a:gdLst/>
            <a:ahLst/>
            <a:cxnLst/>
            <a:rect r="r" b="b" t="t" l="l"/>
            <a:pathLst>
              <a:path h="8601296" w="13329574">
                <a:moveTo>
                  <a:pt x="0" y="0"/>
                </a:moveTo>
                <a:lnTo>
                  <a:pt x="13329574" y="0"/>
                </a:lnTo>
                <a:lnTo>
                  <a:pt x="13329574" y="8601296"/>
                </a:lnTo>
                <a:lnTo>
                  <a:pt x="0" y="860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068994" y="8477474"/>
            <a:ext cx="1177534" cy="634003"/>
            <a:chOff x="0" y="0"/>
            <a:chExt cx="334083" cy="1798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4083" cy="179876"/>
            </a:xfrm>
            <a:custGeom>
              <a:avLst/>
              <a:gdLst/>
              <a:ahLst/>
              <a:cxnLst/>
              <a:rect r="r" b="b" t="t" l="l"/>
              <a:pathLst>
                <a:path h="179876" w="334083">
                  <a:moveTo>
                    <a:pt x="89938" y="0"/>
                  </a:moveTo>
                  <a:lnTo>
                    <a:pt x="244146" y="0"/>
                  </a:lnTo>
                  <a:cubicBezTo>
                    <a:pt x="267999" y="0"/>
                    <a:pt x="290875" y="9476"/>
                    <a:pt x="307741" y="26342"/>
                  </a:cubicBezTo>
                  <a:cubicBezTo>
                    <a:pt x="324608" y="43209"/>
                    <a:pt x="334083" y="66085"/>
                    <a:pt x="334083" y="89938"/>
                  </a:cubicBezTo>
                  <a:lnTo>
                    <a:pt x="334083" y="89938"/>
                  </a:lnTo>
                  <a:cubicBezTo>
                    <a:pt x="334083" y="113791"/>
                    <a:pt x="324608" y="136667"/>
                    <a:pt x="307741" y="153534"/>
                  </a:cubicBezTo>
                  <a:cubicBezTo>
                    <a:pt x="290875" y="170400"/>
                    <a:pt x="267999" y="179876"/>
                    <a:pt x="244146" y="179876"/>
                  </a:cubicBezTo>
                  <a:lnTo>
                    <a:pt x="89938" y="179876"/>
                  </a:lnTo>
                  <a:cubicBezTo>
                    <a:pt x="66085" y="179876"/>
                    <a:pt x="43209" y="170400"/>
                    <a:pt x="26342" y="153534"/>
                  </a:cubicBezTo>
                  <a:cubicBezTo>
                    <a:pt x="9476" y="136667"/>
                    <a:pt x="0" y="113791"/>
                    <a:pt x="0" y="89938"/>
                  </a:cubicBezTo>
                  <a:lnTo>
                    <a:pt x="0" y="89938"/>
                  </a:lnTo>
                  <a:cubicBezTo>
                    <a:pt x="0" y="66085"/>
                    <a:pt x="9476" y="43209"/>
                    <a:pt x="26342" y="26342"/>
                  </a:cubicBezTo>
                  <a:cubicBezTo>
                    <a:pt x="43209" y="9476"/>
                    <a:pt x="66085" y="0"/>
                    <a:pt x="89938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4083" cy="2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82798F"/>
                  </a:solidFill>
                  <a:latin typeface="Bara TH"/>
                  <a:ea typeface="Bara TH"/>
                  <a:cs typeface="Bara TH"/>
                  <a:sym typeface="Bara TH"/>
                </a:rPr>
                <a:t>NEXT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41472" y="8477474"/>
            <a:ext cx="1177534" cy="634003"/>
            <a:chOff x="0" y="0"/>
            <a:chExt cx="334083" cy="179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4083" cy="179876"/>
            </a:xfrm>
            <a:custGeom>
              <a:avLst/>
              <a:gdLst/>
              <a:ahLst/>
              <a:cxnLst/>
              <a:rect r="r" b="b" t="t" l="l"/>
              <a:pathLst>
                <a:path h="179876" w="334083">
                  <a:moveTo>
                    <a:pt x="89938" y="0"/>
                  </a:moveTo>
                  <a:lnTo>
                    <a:pt x="244146" y="0"/>
                  </a:lnTo>
                  <a:cubicBezTo>
                    <a:pt x="267999" y="0"/>
                    <a:pt x="290875" y="9476"/>
                    <a:pt x="307741" y="26342"/>
                  </a:cubicBezTo>
                  <a:cubicBezTo>
                    <a:pt x="324608" y="43209"/>
                    <a:pt x="334083" y="66085"/>
                    <a:pt x="334083" y="89938"/>
                  </a:cubicBezTo>
                  <a:lnTo>
                    <a:pt x="334083" y="89938"/>
                  </a:lnTo>
                  <a:cubicBezTo>
                    <a:pt x="334083" y="113791"/>
                    <a:pt x="324608" y="136667"/>
                    <a:pt x="307741" y="153534"/>
                  </a:cubicBezTo>
                  <a:cubicBezTo>
                    <a:pt x="290875" y="170400"/>
                    <a:pt x="267999" y="179876"/>
                    <a:pt x="244146" y="179876"/>
                  </a:cubicBezTo>
                  <a:lnTo>
                    <a:pt x="89938" y="179876"/>
                  </a:lnTo>
                  <a:cubicBezTo>
                    <a:pt x="66085" y="179876"/>
                    <a:pt x="43209" y="170400"/>
                    <a:pt x="26342" y="153534"/>
                  </a:cubicBezTo>
                  <a:cubicBezTo>
                    <a:pt x="9476" y="136667"/>
                    <a:pt x="0" y="113791"/>
                    <a:pt x="0" y="89938"/>
                  </a:cubicBezTo>
                  <a:lnTo>
                    <a:pt x="0" y="89938"/>
                  </a:lnTo>
                  <a:cubicBezTo>
                    <a:pt x="0" y="66085"/>
                    <a:pt x="9476" y="43209"/>
                    <a:pt x="26342" y="26342"/>
                  </a:cubicBezTo>
                  <a:cubicBezTo>
                    <a:pt x="43209" y="9476"/>
                    <a:pt x="66085" y="0"/>
                    <a:pt x="89938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34083" cy="2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82798F"/>
                  </a:solidFill>
                  <a:latin typeface="Bara TH"/>
                  <a:ea typeface="Bara TH"/>
                  <a:cs typeface="Bara TH"/>
                  <a:sym typeface="Bara TH"/>
                </a:rPr>
                <a:t>BACK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406352" y="2598322"/>
            <a:ext cx="9475296" cy="5708866"/>
          </a:xfrm>
          <a:custGeom>
            <a:avLst/>
            <a:gdLst/>
            <a:ahLst/>
            <a:cxnLst/>
            <a:rect r="r" b="b" t="t" l="l"/>
            <a:pathLst>
              <a:path h="5708866" w="9475296">
                <a:moveTo>
                  <a:pt x="0" y="0"/>
                </a:moveTo>
                <a:lnTo>
                  <a:pt x="9475296" y="0"/>
                </a:lnTo>
                <a:lnTo>
                  <a:pt x="9475296" y="5708866"/>
                </a:lnTo>
                <a:lnTo>
                  <a:pt x="0" y="57088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77787" y="923925"/>
            <a:ext cx="7532427" cy="66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6BE"/>
                </a:solidFill>
                <a:latin typeface="Bara TH"/>
                <a:ea typeface="Bara TH"/>
                <a:cs typeface="Bara TH"/>
                <a:sym typeface="Bara TH"/>
              </a:rPr>
              <a:t>ขั้นตอนการติดตั้ง LIBRARIES ESP32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41472" y="1877615"/>
            <a:ext cx="11922713" cy="36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2798F"/>
                </a:solidFill>
                <a:latin typeface="Bara TH"/>
                <a:ea typeface="Bara TH"/>
                <a:cs typeface="Bara TH"/>
                <a:sym typeface="Bara TH"/>
              </a:rPr>
              <a:t>2. เพิ่ม </a:t>
            </a:r>
            <a:r>
              <a:rPr lang="en-US" sz="2000" u="sng">
                <a:solidFill>
                  <a:srgbClr val="82798F"/>
                </a:solidFill>
                <a:latin typeface="Bara TH"/>
                <a:ea typeface="Bara TH"/>
                <a:cs typeface="Bara TH"/>
                <a:sym typeface="Bara TH"/>
                <a:hlinkClick r:id="rId9" tooltip="https://dl.espressif.com/dl/package_esp32_index.json"/>
              </a:rPr>
              <a:t>https://dl.espressif.com/dl/package_esp32_index.json</a:t>
            </a:r>
            <a:r>
              <a:rPr lang="en-US" sz="2000">
                <a:solidFill>
                  <a:srgbClr val="82798F"/>
                </a:solidFill>
                <a:latin typeface="Bara TH"/>
                <a:ea typeface="Bara TH"/>
                <a:cs typeface="Bara TH"/>
                <a:sym typeface="Bara TH"/>
              </a:rPr>
              <a:t> ลงในช่อง Additional Boards Manager URLs ดังภาพ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58308">
            <a:off x="11813674" y="5399221"/>
            <a:ext cx="9085083" cy="6605364"/>
          </a:xfrm>
          <a:custGeom>
            <a:avLst/>
            <a:gdLst/>
            <a:ahLst/>
            <a:cxnLst/>
            <a:rect r="r" b="b" t="t" l="l"/>
            <a:pathLst>
              <a:path h="6605364" w="9085083">
                <a:moveTo>
                  <a:pt x="0" y="0"/>
                </a:moveTo>
                <a:lnTo>
                  <a:pt x="9085083" y="0"/>
                </a:lnTo>
                <a:lnTo>
                  <a:pt x="9085083" y="6605364"/>
                </a:lnTo>
                <a:lnTo>
                  <a:pt x="0" y="660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016693" y="-855693"/>
            <a:ext cx="8336814" cy="8678487"/>
          </a:xfrm>
          <a:custGeom>
            <a:avLst/>
            <a:gdLst/>
            <a:ahLst/>
            <a:cxnLst/>
            <a:rect r="r" b="b" t="t" l="l"/>
            <a:pathLst>
              <a:path h="8678487" w="8336814">
                <a:moveTo>
                  <a:pt x="0" y="0"/>
                </a:moveTo>
                <a:lnTo>
                  <a:pt x="8336814" y="0"/>
                </a:lnTo>
                <a:lnTo>
                  <a:pt x="8336814" y="8678487"/>
                </a:lnTo>
                <a:lnTo>
                  <a:pt x="0" y="8678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79213" y="842852"/>
            <a:ext cx="13329574" cy="8601296"/>
          </a:xfrm>
          <a:custGeom>
            <a:avLst/>
            <a:gdLst/>
            <a:ahLst/>
            <a:cxnLst/>
            <a:rect r="r" b="b" t="t" l="l"/>
            <a:pathLst>
              <a:path h="8601296" w="13329574">
                <a:moveTo>
                  <a:pt x="0" y="0"/>
                </a:moveTo>
                <a:lnTo>
                  <a:pt x="13329574" y="0"/>
                </a:lnTo>
                <a:lnTo>
                  <a:pt x="13329574" y="8601296"/>
                </a:lnTo>
                <a:lnTo>
                  <a:pt x="0" y="860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068994" y="8477474"/>
            <a:ext cx="1177534" cy="634003"/>
            <a:chOff x="0" y="0"/>
            <a:chExt cx="334083" cy="1798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4083" cy="179876"/>
            </a:xfrm>
            <a:custGeom>
              <a:avLst/>
              <a:gdLst/>
              <a:ahLst/>
              <a:cxnLst/>
              <a:rect r="r" b="b" t="t" l="l"/>
              <a:pathLst>
                <a:path h="179876" w="334083">
                  <a:moveTo>
                    <a:pt x="89938" y="0"/>
                  </a:moveTo>
                  <a:lnTo>
                    <a:pt x="244146" y="0"/>
                  </a:lnTo>
                  <a:cubicBezTo>
                    <a:pt x="267999" y="0"/>
                    <a:pt x="290875" y="9476"/>
                    <a:pt x="307741" y="26342"/>
                  </a:cubicBezTo>
                  <a:cubicBezTo>
                    <a:pt x="324608" y="43209"/>
                    <a:pt x="334083" y="66085"/>
                    <a:pt x="334083" y="89938"/>
                  </a:cubicBezTo>
                  <a:lnTo>
                    <a:pt x="334083" y="89938"/>
                  </a:lnTo>
                  <a:cubicBezTo>
                    <a:pt x="334083" y="113791"/>
                    <a:pt x="324608" y="136667"/>
                    <a:pt x="307741" y="153534"/>
                  </a:cubicBezTo>
                  <a:cubicBezTo>
                    <a:pt x="290875" y="170400"/>
                    <a:pt x="267999" y="179876"/>
                    <a:pt x="244146" y="179876"/>
                  </a:cubicBezTo>
                  <a:lnTo>
                    <a:pt x="89938" y="179876"/>
                  </a:lnTo>
                  <a:cubicBezTo>
                    <a:pt x="66085" y="179876"/>
                    <a:pt x="43209" y="170400"/>
                    <a:pt x="26342" y="153534"/>
                  </a:cubicBezTo>
                  <a:cubicBezTo>
                    <a:pt x="9476" y="136667"/>
                    <a:pt x="0" y="113791"/>
                    <a:pt x="0" y="89938"/>
                  </a:cubicBezTo>
                  <a:lnTo>
                    <a:pt x="0" y="89938"/>
                  </a:lnTo>
                  <a:cubicBezTo>
                    <a:pt x="0" y="66085"/>
                    <a:pt x="9476" y="43209"/>
                    <a:pt x="26342" y="26342"/>
                  </a:cubicBezTo>
                  <a:cubicBezTo>
                    <a:pt x="43209" y="9476"/>
                    <a:pt x="66085" y="0"/>
                    <a:pt x="89938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4083" cy="2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82798F"/>
                  </a:solidFill>
                  <a:latin typeface="Bara TH"/>
                  <a:ea typeface="Bara TH"/>
                  <a:cs typeface="Bara TH"/>
                  <a:sym typeface="Bara TH"/>
                </a:rPr>
                <a:t>NEXT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41472" y="8477474"/>
            <a:ext cx="1177534" cy="634003"/>
            <a:chOff x="0" y="0"/>
            <a:chExt cx="334083" cy="179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4083" cy="179876"/>
            </a:xfrm>
            <a:custGeom>
              <a:avLst/>
              <a:gdLst/>
              <a:ahLst/>
              <a:cxnLst/>
              <a:rect r="r" b="b" t="t" l="l"/>
              <a:pathLst>
                <a:path h="179876" w="334083">
                  <a:moveTo>
                    <a:pt x="89938" y="0"/>
                  </a:moveTo>
                  <a:lnTo>
                    <a:pt x="244146" y="0"/>
                  </a:lnTo>
                  <a:cubicBezTo>
                    <a:pt x="267999" y="0"/>
                    <a:pt x="290875" y="9476"/>
                    <a:pt x="307741" y="26342"/>
                  </a:cubicBezTo>
                  <a:cubicBezTo>
                    <a:pt x="324608" y="43209"/>
                    <a:pt x="334083" y="66085"/>
                    <a:pt x="334083" y="89938"/>
                  </a:cubicBezTo>
                  <a:lnTo>
                    <a:pt x="334083" y="89938"/>
                  </a:lnTo>
                  <a:cubicBezTo>
                    <a:pt x="334083" y="113791"/>
                    <a:pt x="324608" y="136667"/>
                    <a:pt x="307741" y="153534"/>
                  </a:cubicBezTo>
                  <a:cubicBezTo>
                    <a:pt x="290875" y="170400"/>
                    <a:pt x="267999" y="179876"/>
                    <a:pt x="244146" y="179876"/>
                  </a:cubicBezTo>
                  <a:lnTo>
                    <a:pt x="89938" y="179876"/>
                  </a:lnTo>
                  <a:cubicBezTo>
                    <a:pt x="66085" y="179876"/>
                    <a:pt x="43209" y="170400"/>
                    <a:pt x="26342" y="153534"/>
                  </a:cubicBezTo>
                  <a:cubicBezTo>
                    <a:pt x="9476" y="136667"/>
                    <a:pt x="0" y="113791"/>
                    <a:pt x="0" y="89938"/>
                  </a:cubicBezTo>
                  <a:lnTo>
                    <a:pt x="0" y="89938"/>
                  </a:lnTo>
                  <a:cubicBezTo>
                    <a:pt x="0" y="66085"/>
                    <a:pt x="9476" y="43209"/>
                    <a:pt x="26342" y="26342"/>
                  </a:cubicBezTo>
                  <a:cubicBezTo>
                    <a:pt x="43209" y="9476"/>
                    <a:pt x="66085" y="0"/>
                    <a:pt x="89938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34083" cy="2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82798F"/>
                  </a:solidFill>
                  <a:latin typeface="Bara TH"/>
                  <a:ea typeface="Bara TH"/>
                  <a:cs typeface="Bara TH"/>
                  <a:sym typeface="Bara TH"/>
                </a:rPr>
                <a:t>BACK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880241" y="2598322"/>
            <a:ext cx="6527517" cy="5600016"/>
          </a:xfrm>
          <a:custGeom>
            <a:avLst/>
            <a:gdLst/>
            <a:ahLst/>
            <a:cxnLst/>
            <a:rect r="r" b="b" t="t" l="l"/>
            <a:pathLst>
              <a:path h="5600016" w="6527517">
                <a:moveTo>
                  <a:pt x="0" y="0"/>
                </a:moveTo>
                <a:lnTo>
                  <a:pt x="6527518" y="0"/>
                </a:lnTo>
                <a:lnTo>
                  <a:pt x="6527518" y="5600016"/>
                </a:lnTo>
                <a:lnTo>
                  <a:pt x="0" y="56000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3417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77787" y="923925"/>
            <a:ext cx="7532427" cy="66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6BE"/>
                </a:solidFill>
                <a:latin typeface="Bara TH"/>
                <a:ea typeface="Bara TH"/>
                <a:cs typeface="Bara TH"/>
                <a:sym typeface="Bara TH"/>
              </a:rPr>
              <a:t>ขั้นตอนการติดตั้ง LIBRARIES ESP32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41472" y="1877615"/>
            <a:ext cx="5268944" cy="36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2798F"/>
                </a:solidFill>
                <a:latin typeface="Bara TH"/>
                <a:ea typeface="Bara TH"/>
                <a:cs typeface="Bara TH"/>
                <a:sym typeface="Bara TH"/>
              </a:rPr>
              <a:t>3.คลิกไปที่เมนู TOOLS -&gt; BOARD -&gt; BOARD MANAGER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58308">
            <a:off x="11813674" y="5399221"/>
            <a:ext cx="9085083" cy="6605364"/>
          </a:xfrm>
          <a:custGeom>
            <a:avLst/>
            <a:gdLst/>
            <a:ahLst/>
            <a:cxnLst/>
            <a:rect r="r" b="b" t="t" l="l"/>
            <a:pathLst>
              <a:path h="6605364" w="9085083">
                <a:moveTo>
                  <a:pt x="0" y="0"/>
                </a:moveTo>
                <a:lnTo>
                  <a:pt x="9085083" y="0"/>
                </a:lnTo>
                <a:lnTo>
                  <a:pt x="9085083" y="6605364"/>
                </a:lnTo>
                <a:lnTo>
                  <a:pt x="0" y="660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016693" y="-855693"/>
            <a:ext cx="8336814" cy="8678487"/>
          </a:xfrm>
          <a:custGeom>
            <a:avLst/>
            <a:gdLst/>
            <a:ahLst/>
            <a:cxnLst/>
            <a:rect r="r" b="b" t="t" l="l"/>
            <a:pathLst>
              <a:path h="8678487" w="8336814">
                <a:moveTo>
                  <a:pt x="0" y="0"/>
                </a:moveTo>
                <a:lnTo>
                  <a:pt x="8336814" y="0"/>
                </a:lnTo>
                <a:lnTo>
                  <a:pt x="8336814" y="8678487"/>
                </a:lnTo>
                <a:lnTo>
                  <a:pt x="0" y="8678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79213" y="842852"/>
            <a:ext cx="13329574" cy="8601296"/>
          </a:xfrm>
          <a:custGeom>
            <a:avLst/>
            <a:gdLst/>
            <a:ahLst/>
            <a:cxnLst/>
            <a:rect r="r" b="b" t="t" l="l"/>
            <a:pathLst>
              <a:path h="8601296" w="13329574">
                <a:moveTo>
                  <a:pt x="0" y="0"/>
                </a:moveTo>
                <a:lnTo>
                  <a:pt x="13329574" y="0"/>
                </a:lnTo>
                <a:lnTo>
                  <a:pt x="13329574" y="8601296"/>
                </a:lnTo>
                <a:lnTo>
                  <a:pt x="0" y="860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068994" y="8477474"/>
            <a:ext cx="1177534" cy="634003"/>
            <a:chOff x="0" y="0"/>
            <a:chExt cx="334083" cy="1798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4083" cy="179876"/>
            </a:xfrm>
            <a:custGeom>
              <a:avLst/>
              <a:gdLst/>
              <a:ahLst/>
              <a:cxnLst/>
              <a:rect r="r" b="b" t="t" l="l"/>
              <a:pathLst>
                <a:path h="179876" w="334083">
                  <a:moveTo>
                    <a:pt x="89938" y="0"/>
                  </a:moveTo>
                  <a:lnTo>
                    <a:pt x="244146" y="0"/>
                  </a:lnTo>
                  <a:cubicBezTo>
                    <a:pt x="267999" y="0"/>
                    <a:pt x="290875" y="9476"/>
                    <a:pt x="307741" y="26342"/>
                  </a:cubicBezTo>
                  <a:cubicBezTo>
                    <a:pt x="324608" y="43209"/>
                    <a:pt x="334083" y="66085"/>
                    <a:pt x="334083" y="89938"/>
                  </a:cubicBezTo>
                  <a:lnTo>
                    <a:pt x="334083" y="89938"/>
                  </a:lnTo>
                  <a:cubicBezTo>
                    <a:pt x="334083" y="113791"/>
                    <a:pt x="324608" y="136667"/>
                    <a:pt x="307741" y="153534"/>
                  </a:cubicBezTo>
                  <a:cubicBezTo>
                    <a:pt x="290875" y="170400"/>
                    <a:pt x="267999" y="179876"/>
                    <a:pt x="244146" y="179876"/>
                  </a:cubicBezTo>
                  <a:lnTo>
                    <a:pt x="89938" y="179876"/>
                  </a:lnTo>
                  <a:cubicBezTo>
                    <a:pt x="66085" y="179876"/>
                    <a:pt x="43209" y="170400"/>
                    <a:pt x="26342" y="153534"/>
                  </a:cubicBezTo>
                  <a:cubicBezTo>
                    <a:pt x="9476" y="136667"/>
                    <a:pt x="0" y="113791"/>
                    <a:pt x="0" y="89938"/>
                  </a:cubicBezTo>
                  <a:lnTo>
                    <a:pt x="0" y="89938"/>
                  </a:lnTo>
                  <a:cubicBezTo>
                    <a:pt x="0" y="66085"/>
                    <a:pt x="9476" y="43209"/>
                    <a:pt x="26342" y="26342"/>
                  </a:cubicBezTo>
                  <a:cubicBezTo>
                    <a:pt x="43209" y="9476"/>
                    <a:pt x="66085" y="0"/>
                    <a:pt x="89938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4083" cy="2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82798F"/>
                  </a:solidFill>
                  <a:latin typeface="Bara TH"/>
                  <a:ea typeface="Bara TH"/>
                  <a:cs typeface="Bara TH"/>
                  <a:sym typeface="Bara TH"/>
                </a:rPr>
                <a:t>NEXT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41472" y="8477474"/>
            <a:ext cx="1177534" cy="634003"/>
            <a:chOff x="0" y="0"/>
            <a:chExt cx="334083" cy="179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4083" cy="179876"/>
            </a:xfrm>
            <a:custGeom>
              <a:avLst/>
              <a:gdLst/>
              <a:ahLst/>
              <a:cxnLst/>
              <a:rect r="r" b="b" t="t" l="l"/>
              <a:pathLst>
                <a:path h="179876" w="334083">
                  <a:moveTo>
                    <a:pt x="89938" y="0"/>
                  </a:moveTo>
                  <a:lnTo>
                    <a:pt x="244146" y="0"/>
                  </a:lnTo>
                  <a:cubicBezTo>
                    <a:pt x="267999" y="0"/>
                    <a:pt x="290875" y="9476"/>
                    <a:pt x="307741" y="26342"/>
                  </a:cubicBezTo>
                  <a:cubicBezTo>
                    <a:pt x="324608" y="43209"/>
                    <a:pt x="334083" y="66085"/>
                    <a:pt x="334083" y="89938"/>
                  </a:cubicBezTo>
                  <a:lnTo>
                    <a:pt x="334083" y="89938"/>
                  </a:lnTo>
                  <a:cubicBezTo>
                    <a:pt x="334083" y="113791"/>
                    <a:pt x="324608" y="136667"/>
                    <a:pt x="307741" y="153534"/>
                  </a:cubicBezTo>
                  <a:cubicBezTo>
                    <a:pt x="290875" y="170400"/>
                    <a:pt x="267999" y="179876"/>
                    <a:pt x="244146" y="179876"/>
                  </a:cubicBezTo>
                  <a:lnTo>
                    <a:pt x="89938" y="179876"/>
                  </a:lnTo>
                  <a:cubicBezTo>
                    <a:pt x="66085" y="179876"/>
                    <a:pt x="43209" y="170400"/>
                    <a:pt x="26342" y="153534"/>
                  </a:cubicBezTo>
                  <a:cubicBezTo>
                    <a:pt x="9476" y="136667"/>
                    <a:pt x="0" y="113791"/>
                    <a:pt x="0" y="89938"/>
                  </a:cubicBezTo>
                  <a:lnTo>
                    <a:pt x="0" y="89938"/>
                  </a:lnTo>
                  <a:cubicBezTo>
                    <a:pt x="0" y="66085"/>
                    <a:pt x="9476" y="43209"/>
                    <a:pt x="26342" y="26342"/>
                  </a:cubicBezTo>
                  <a:cubicBezTo>
                    <a:pt x="43209" y="9476"/>
                    <a:pt x="66085" y="0"/>
                    <a:pt x="89938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34083" cy="2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82798F"/>
                  </a:solidFill>
                  <a:latin typeface="Bara TH"/>
                  <a:ea typeface="Bara TH"/>
                  <a:cs typeface="Bara TH"/>
                  <a:sym typeface="Bara TH"/>
                </a:rPr>
                <a:t>BACK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297684" y="2598322"/>
            <a:ext cx="9692633" cy="5452106"/>
          </a:xfrm>
          <a:custGeom>
            <a:avLst/>
            <a:gdLst/>
            <a:ahLst/>
            <a:cxnLst/>
            <a:rect r="r" b="b" t="t" l="l"/>
            <a:pathLst>
              <a:path h="5452106" w="9692633">
                <a:moveTo>
                  <a:pt x="0" y="0"/>
                </a:moveTo>
                <a:lnTo>
                  <a:pt x="9692632" y="0"/>
                </a:lnTo>
                <a:lnTo>
                  <a:pt x="9692632" y="5452106"/>
                </a:lnTo>
                <a:lnTo>
                  <a:pt x="0" y="54521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77787" y="923925"/>
            <a:ext cx="7532427" cy="66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6BE"/>
                </a:solidFill>
                <a:latin typeface="Bara TH"/>
                <a:ea typeface="Bara TH"/>
                <a:cs typeface="Bara TH"/>
                <a:sym typeface="Bara TH"/>
              </a:rPr>
              <a:t>ขั้นตอนการติดตั้ง LIBRARIES ESP32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41472" y="1877615"/>
            <a:ext cx="5268944" cy="36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2798F"/>
                </a:solidFill>
                <a:latin typeface="Bara TH"/>
                <a:ea typeface="Bara TH"/>
                <a:cs typeface="Bara TH"/>
                <a:sym typeface="Bara TH"/>
              </a:rPr>
              <a:t>4.พิมพ์คำว่า ESP32 ลงในช่อง และเริ่มต้นติดตั้งดังภาพ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58308">
            <a:off x="11813674" y="5399221"/>
            <a:ext cx="9085083" cy="6605364"/>
          </a:xfrm>
          <a:custGeom>
            <a:avLst/>
            <a:gdLst/>
            <a:ahLst/>
            <a:cxnLst/>
            <a:rect r="r" b="b" t="t" l="l"/>
            <a:pathLst>
              <a:path h="6605364" w="9085083">
                <a:moveTo>
                  <a:pt x="0" y="0"/>
                </a:moveTo>
                <a:lnTo>
                  <a:pt x="9085083" y="0"/>
                </a:lnTo>
                <a:lnTo>
                  <a:pt x="9085083" y="6605364"/>
                </a:lnTo>
                <a:lnTo>
                  <a:pt x="0" y="660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016693" y="-855693"/>
            <a:ext cx="8336814" cy="8678487"/>
          </a:xfrm>
          <a:custGeom>
            <a:avLst/>
            <a:gdLst/>
            <a:ahLst/>
            <a:cxnLst/>
            <a:rect r="r" b="b" t="t" l="l"/>
            <a:pathLst>
              <a:path h="8678487" w="8336814">
                <a:moveTo>
                  <a:pt x="0" y="0"/>
                </a:moveTo>
                <a:lnTo>
                  <a:pt x="8336814" y="0"/>
                </a:lnTo>
                <a:lnTo>
                  <a:pt x="8336814" y="8678487"/>
                </a:lnTo>
                <a:lnTo>
                  <a:pt x="0" y="8678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79213" y="842852"/>
            <a:ext cx="13329574" cy="8601296"/>
          </a:xfrm>
          <a:custGeom>
            <a:avLst/>
            <a:gdLst/>
            <a:ahLst/>
            <a:cxnLst/>
            <a:rect r="r" b="b" t="t" l="l"/>
            <a:pathLst>
              <a:path h="8601296" w="13329574">
                <a:moveTo>
                  <a:pt x="0" y="0"/>
                </a:moveTo>
                <a:lnTo>
                  <a:pt x="13329574" y="0"/>
                </a:lnTo>
                <a:lnTo>
                  <a:pt x="13329574" y="8601296"/>
                </a:lnTo>
                <a:lnTo>
                  <a:pt x="0" y="860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068994" y="8477474"/>
            <a:ext cx="1177534" cy="634003"/>
            <a:chOff x="0" y="0"/>
            <a:chExt cx="334083" cy="1798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4083" cy="179876"/>
            </a:xfrm>
            <a:custGeom>
              <a:avLst/>
              <a:gdLst/>
              <a:ahLst/>
              <a:cxnLst/>
              <a:rect r="r" b="b" t="t" l="l"/>
              <a:pathLst>
                <a:path h="179876" w="334083">
                  <a:moveTo>
                    <a:pt x="89938" y="0"/>
                  </a:moveTo>
                  <a:lnTo>
                    <a:pt x="244146" y="0"/>
                  </a:lnTo>
                  <a:cubicBezTo>
                    <a:pt x="267999" y="0"/>
                    <a:pt x="290875" y="9476"/>
                    <a:pt x="307741" y="26342"/>
                  </a:cubicBezTo>
                  <a:cubicBezTo>
                    <a:pt x="324608" y="43209"/>
                    <a:pt x="334083" y="66085"/>
                    <a:pt x="334083" y="89938"/>
                  </a:cubicBezTo>
                  <a:lnTo>
                    <a:pt x="334083" y="89938"/>
                  </a:lnTo>
                  <a:cubicBezTo>
                    <a:pt x="334083" y="113791"/>
                    <a:pt x="324608" y="136667"/>
                    <a:pt x="307741" y="153534"/>
                  </a:cubicBezTo>
                  <a:cubicBezTo>
                    <a:pt x="290875" y="170400"/>
                    <a:pt x="267999" y="179876"/>
                    <a:pt x="244146" y="179876"/>
                  </a:cubicBezTo>
                  <a:lnTo>
                    <a:pt x="89938" y="179876"/>
                  </a:lnTo>
                  <a:cubicBezTo>
                    <a:pt x="66085" y="179876"/>
                    <a:pt x="43209" y="170400"/>
                    <a:pt x="26342" y="153534"/>
                  </a:cubicBezTo>
                  <a:cubicBezTo>
                    <a:pt x="9476" y="136667"/>
                    <a:pt x="0" y="113791"/>
                    <a:pt x="0" y="89938"/>
                  </a:cubicBezTo>
                  <a:lnTo>
                    <a:pt x="0" y="89938"/>
                  </a:lnTo>
                  <a:cubicBezTo>
                    <a:pt x="0" y="66085"/>
                    <a:pt x="9476" y="43209"/>
                    <a:pt x="26342" y="26342"/>
                  </a:cubicBezTo>
                  <a:cubicBezTo>
                    <a:pt x="43209" y="9476"/>
                    <a:pt x="66085" y="0"/>
                    <a:pt x="89938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4083" cy="2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82798F"/>
                  </a:solidFill>
                  <a:latin typeface="Bara TH"/>
                  <a:ea typeface="Bara TH"/>
                  <a:cs typeface="Bara TH"/>
                  <a:sym typeface="Bara TH"/>
                </a:rPr>
                <a:t>NEXT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41472" y="8477474"/>
            <a:ext cx="1177534" cy="634003"/>
            <a:chOff x="0" y="0"/>
            <a:chExt cx="334083" cy="179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4083" cy="179876"/>
            </a:xfrm>
            <a:custGeom>
              <a:avLst/>
              <a:gdLst/>
              <a:ahLst/>
              <a:cxnLst/>
              <a:rect r="r" b="b" t="t" l="l"/>
              <a:pathLst>
                <a:path h="179876" w="334083">
                  <a:moveTo>
                    <a:pt x="89938" y="0"/>
                  </a:moveTo>
                  <a:lnTo>
                    <a:pt x="244146" y="0"/>
                  </a:lnTo>
                  <a:cubicBezTo>
                    <a:pt x="267999" y="0"/>
                    <a:pt x="290875" y="9476"/>
                    <a:pt x="307741" y="26342"/>
                  </a:cubicBezTo>
                  <a:cubicBezTo>
                    <a:pt x="324608" y="43209"/>
                    <a:pt x="334083" y="66085"/>
                    <a:pt x="334083" y="89938"/>
                  </a:cubicBezTo>
                  <a:lnTo>
                    <a:pt x="334083" y="89938"/>
                  </a:lnTo>
                  <a:cubicBezTo>
                    <a:pt x="334083" y="113791"/>
                    <a:pt x="324608" y="136667"/>
                    <a:pt x="307741" y="153534"/>
                  </a:cubicBezTo>
                  <a:cubicBezTo>
                    <a:pt x="290875" y="170400"/>
                    <a:pt x="267999" y="179876"/>
                    <a:pt x="244146" y="179876"/>
                  </a:cubicBezTo>
                  <a:lnTo>
                    <a:pt x="89938" y="179876"/>
                  </a:lnTo>
                  <a:cubicBezTo>
                    <a:pt x="66085" y="179876"/>
                    <a:pt x="43209" y="170400"/>
                    <a:pt x="26342" y="153534"/>
                  </a:cubicBezTo>
                  <a:cubicBezTo>
                    <a:pt x="9476" y="136667"/>
                    <a:pt x="0" y="113791"/>
                    <a:pt x="0" y="89938"/>
                  </a:cubicBezTo>
                  <a:lnTo>
                    <a:pt x="0" y="89938"/>
                  </a:lnTo>
                  <a:cubicBezTo>
                    <a:pt x="0" y="66085"/>
                    <a:pt x="9476" y="43209"/>
                    <a:pt x="26342" y="26342"/>
                  </a:cubicBezTo>
                  <a:cubicBezTo>
                    <a:pt x="43209" y="9476"/>
                    <a:pt x="66085" y="0"/>
                    <a:pt x="89938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34083" cy="2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82798F"/>
                  </a:solidFill>
                  <a:latin typeface="Bara TH"/>
                  <a:ea typeface="Bara TH"/>
                  <a:cs typeface="Bara TH"/>
                  <a:sym typeface="Bara TH"/>
                </a:rPr>
                <a:t>BACK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078991" y="2525281"/>
            <a:ext cx="10130017" cy="5672810"/>
          </a:xfrm>
          <a:custGeom>
            <a:avLst/>
            <a:gdLst/>
            <a:ahLst/>
            <a:cxnLst/>
            <a:rect r="r" b="b" t="t" l="l"/>
            <a:pathLst>
              <a:path h="5672810" w="10130017">
                <a:moveTo>
                  <a:pt x="0" y="0"/>
                </a:moveTo>
                <a:lnTo>
                  <a:pt x="10130018" y="0"/>
                </a:lnTo>
                <a:lnTo>
                  <a:pt x="10130018" y="5672809"/>
                </a:lnTo>
                <a:lnTo>
                  <a:pt x="0" y="56728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77787" y="923925"/>
            <a:ext cx="7532427" cy="66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6BE"/>
                </a:solidFill>
                <a:latin typeface="Bara TH"/>
                <a:ea typeface="Bara TH"/>
                <a:cs typeface="Bara TH"/>
                <a:sym typeface="Bara TH"/>
              </a:rPr>
              <a:t>ขั้นตอนการติดตั้ง LIBRARIES ESP32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41472" y="1877615"/>
            <a:ext cx="7413909" cy="36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2798F"/>
                </a:solidFill>
                <a:latin typeface="Bara TH"/>
                <a:ea typeface="Bara TH"/>
                <a:cs typeface="Bara TH"/>
                <a:sym typeface="Bara TH"/>
              </a:rPr>
              <a:t>5.รอจนกว่าการติดตั้งจะเสร็จ (หากเป็นการติดตั้งครั้งแรกจะใช้เวลาค่อนข้างนาน)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58308">
            <a:off x="11813674" y="5399221"/>
            <a:ext cx="9085083" cy="6605364"/>
          </a:xfrm>
          <a:custGeom>
            <a:avLst/>
            <a:gdLst/>
            <a:ahLst/>
            <a:cxnLst/>
            <a:rect r="r" b="b" t="t" l="l"/>
            <a:pathLst>
              <a:path h="6605364" w="9085083">
                <a:moveTo>
                  <a:pt x="0" y="0"/>
                </a:moveTo>
                <a:lnTo>
                  <a:pt x="9085083" y="0"/>
                </a:lnTo>
                <a:lnTo>
                  <a:pt x="9085083" y="6605364"/>
                </a:lnTo>
                <a:lnTo>
                  <a:pt x="0" y="660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016693" y="-855693"/>
            <a:ext cx="8336814" cy="8678487"/>
          </a:xfrm>
          <a:custGeom>
            <a:avLst/>
            <a:gdLst/>
            <a:ahLst/>
            <a:cxnLst/>
            <a:rect r="r" b="b" t="t" l="l"/>
            <a:pathLst>
              <a:path h="8678487" w="8336814">
                <a:moveTo>
                  <a:pt x="0" y="0"/>
                </a:moveTo>
                <a:lnTo>
                  <a:pt x="8336814" y="0"/>
                </a:lnTo>
                <a:lnTo>
                  <a:pt x="8336814" y="8678487"/>
                </a:lnTo>
                <a:lnTo>
                  <a:pt x="0" y="8678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79213" y="842852"/>
            <a:ext cx="13329574" cy="8601296"/>
          </a:xfrm>
          <a:custGeom>
            <a:avLst/>
            <a:gdLst/>
            <a:ahLst/>
            <a:cxnLst/>
            <a:rect r="r" b="b" t="t" l="l"/>
            <a:pathLst>
              <a:path h="8601296" w="13329574">
                <a:moveTo>
                  <a:pt x="0" y="0"/>
                </a:moveTo>
                <a:lnTo>
                  <a:pt x="13329574" y="0"/>
                </a:lnTo>
                <a:lnTo>
                  <a:pt x="13329574" y="8601296"/>
                </a:lnTo>
                <a:lnTo>
                  <a:pt x="0" y="8601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068994" y="8477474"/>
            <a:ext cx="1177534" cy="634003"/>
            <a:chOff x="0" y="0"/>
            <a:chExt cx="334083" cy="1798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4083" cy="179876"/>
            </a:xfrm>
            <a:custGeom>
              <a:avLst/>
              <a:gdLst/>
              <a:ahLst/>
              <a:cxnLst/>
              <a:rect r="r" b="b" t="t" l="l"/>
              <a:pathLst>
                <a:path h="179876" w="334083">
                  <a:moveTo>
                    <a:pt x="89938" y="0"/>
                  </a:moveTo>
                  <a:lnTo>
                    <a:pt x="244146" y="0"/>
                  </a:lnTo>
                  <a:cubicBezTo>
                    <a:pt x="267999" y="0"/>
                    <a:pt x="290875" y="9476"/>
                    <a:pt x="307741" y="26342"/>
                  </a:cubicBezTo>
                  <a:cubicBezTo>
                    <a:pt x="324608" y="43209"/>
                    <a:pt x="334083" y="66085"/>
                    <a:pt x="334083" y="89938"/>
                  </a:cubicBezTo>
                  <a:lnTo>
                    <a:pt x="334083" y="89938"/>
                  </a:lnTo>
                  <a:cubicBezTo>
                    <a:pt x="334083" y="113791"/>
                    <a:pt x="324608" y="136667"/>
                    <a:pt x="307741" y="153534"/>
                  </a:cubicBezTo>
                  <a:cubicBezTo>
                    <a:pt x="290875" y="170400"/>
                    <a:pt x="267999" y="179876"/>
                    <a:pt x="244146" y="179876"/>
                  </a:cubicBezTo>
                  <a:lnTo>
                    <a:pt x="89938" y="179876"/>
                  </a:lnTo>
                  <a:cubicBezTo>
                    <a:pt x="66085" y="179876"/>
                    <a:pt x="43209" y="170400"/>
                    <a:pt x="26342" y="153534"/>
                  </a:cubicBezTo>
                  <a:cubicBezTo>
                    <a:pt x="9476" y="136667"/>
                    <a:pt x="0" y="113791"/>
                    <a:pt x="0" y="89938"/>
                  </a:cubicBezTo>
                  <a:lnTo>
                    <a:pt x="0" y="89938"/>
                  </a:lnTo>
                  <a:cubicBezTo>
                    <a:pt x="0" y="66085"/>
                    <a:pt x="9476" y="43209"/>
                    <a:pt x="26342" y="26342"/>
                  </a:cubicBezTo>
                  <a:cubicBezTo>
                    <a:pt x="43209" y="9476"/>
                    <a:pt x="66085" y="0"/>
                    <a:pt x="89938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4083" cy="2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82798F"/>
                  </a:solidFill>
                  <a:latin typeface="Bara TH"/>
                  <a:ea typeface="Bara TH"/>
                  <a:cs typeface="Bara TH"/>
                  <a:sym typeface="Bara TH"/>
                </a:rPr>
                <a:t>NEXT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41472" y="8477474"/>
            <a:ext cx="1177534" cy="634003"/>
            <a:chOff x="0" y="0"/>
            <a:chExt cx="334083" cy="179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4083" cy="179876"/>
            </a:xfrm>
            <a:custGeom>
              <a:avLst/>
              <a:gdLst/>
              <a:ahLst/>
              <a:cxnLst/>
              <a:rect r="r" b="b" t="t" l="l"/>
              <a:pathLst>
                <a:path h="179876" w="334083">
                  <a:moveTo>
                    <a:pt x="89938" y="0"/>
                  </a:moveTo>
                  <a:lnTo>
                    <a:pt x="244146" y="0"/>
                  </a:lnTo>
                  <a:cubicBezTo>
                    <a:pt x="267999" y="0"/>
                    <a:pt x="290875" y="9476"/>
                    <a:pt x="307741" y="26342"/>
                  </a:cubicBezTo>
                  <a:cubicBezTo>
                    <a:pt x="324608" y="43209"/>
                    <a:pt x="334083" y="66085"/>
                    <a:pt x="334083" y="89938"/>
                  </a:cubicBezTo>
                  <a:lnTo>
                    <a:pt x="334083" y="89938"/>
                  </a:lnTo>
                  <a:cubicBezTo>
                    <a:pt x="334083" y="113791"/>
                    <a:pt x="324608" y="136667"/>
                    <a:pt x="307741" y="153534"/>
                  </a:cubicBezTo>
                  <a:cubicBezTo>
                    <a:pt x="290875" y="170400"/>
                    <a:pt x="267999" y="179876"/>
                    <a:pt x="244146" y="179876"/>
                  </a:cubicBezTo>
                  <a:lnTo>
                    <a:pt x="89938" y="179876"/>
                  </a:lnTo>
                  <a:cubicBezTo>
                    <a:pt x="66085" y="179876"/>
                    <a:pt x="43209" y="170400"/>
                    <a:pt x="26342" y="153534"/>
                  </a:cubicBezTo>
                  <a:cubicBezTo>
                    <a:pt x="9476" y="136667"/>
                    <a:pt x="0" y="113791"/>
                    <a:pt x="0" y="89938"/>
                  </a:cubicBezTo>
                  <a:lnTo>
                    <a:pt x="0" y="89938"/>
                  </a:lnTo>
                  <a:cubicBezTo>
                    <a:pt x="0" y="66085"/>
                    <a:pt x="9476" y="43209"/>
                    <a:pt x="26342" y="26342"/>
                  </a:cubicBezTo>
                  <a:cubicBezTo>
                    <a:pt x="43209" y="9476"/>
                    <a:pt x="66085" y="0"/>
                    <a:pt x="89938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34083" cy="2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82798F"/>
                  </a:solidFill>
                  <a:latin typeface="Bara TH"/>
                  <a:ea typeface="Bara TH"/>
                  <a:cs typeface="Bara TH"/>
                  <a:sym typeface="Bara TH"/>
                </a:rPr>
                <a:t>BACK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378723" y="2437517"/>
            <a:ext cx="5530554" cy="6356958"/>
          </a:xfrm>
          <a:custGeom>
            <a:avLst/>
            <a:gdLst/>
            <a:ahLst/>
            <a:cxnLst/>
            <a:rect r="r" b="b" t="t" l="l"/>
            <a:pathLst>
              <a:path h="6356958" w="5530554">
                <a:moveTo>
                  <a:pt x="0" y="0"/>
                </a:moveTo>
                <a:lnTo>
                  <a:pt x="5530554" y="0"/>
                </a:lnTo>
                <a:lnTo>
                  <a:pt x="5530554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77787" y="923925"/>
            <a:ext cx="7532427" cy="66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6BE"/>
                </a:solidFill>
                <a:latin typeface="Bara TH"/>
                <a:ea typeface="Bara TH"/>
                <a:cs typeface="Bara TH"/>
                <a:sym typeface="Bara TH"/>
              </a:rPr>
              <a:t>ขั้นตอนการติดตั้ง LIBRARIES ESP32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41472" y="1877615"/>
            <a:ext cx="9868742" cy="36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2798F"/>
                </a:solidFill>
                <a:latin typeface="Bara TH"/>
                <a:ea typeface="Bara TH"/>
                <a:cs typeface="Bara TH"/>
                <a:sym typeface="Bara TH"/>
              </a:rPr>
              <a:t>6.เมื่อติดตั้งเสร็จสิ้น ในหน้าต่าง BOARD ก็จะปรากฏประเภทของบอร์ด ESP32 ขึ้นมา ให้เลือกใช้งานได้แล้ว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DAGYFFIHl78</dc:identifier>
  <dcterms:modified xsi:type="dcterms:W3CDTF">2011-08-01T06:04:30Z</dcterms:modified>
  <cp:revision>1</cp:revision>
  <dc:title>การอินเตอร์เฟสกับเอาต์พุต - อินพุตพื้นฐาน (พื้นฐานการใช้งานบอร์ด ESP32)</dc:title>
</cp:coreProperties>
</file>